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610" r:id="rId2"/>
    <p:sldId id="621" r:id="rId3"/>
    <p:sldId id="622" r:id="rId4"/>
    <p:sldId id="623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FC886"/>
    <a:srgbClr val="FF9433"/>
    <a:srgbClr val="C0C0C0"/>
    <a:srgbClr val="FF00FF"/>
    <a:srgbClr val="FF4593"/>
    <a:srgbClr val="ABFF1F"/>
    <a:srgbClr val="D9FF06"/>
    <a:srgbClr val="FFF201"/>
    <a:srgbClr val="FF2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4" autoAdjust="0"/>
    <p:restoredTop sz="94266" autoAdjust="0"/>
  </p:normalViewPr>
  <p:slideViewPr>
    <p:cSldViewPr snapToGrid="0">
      <p:cViewPr>
        <p:scale>
          <a:sx n="75" d="100"/>
          <a:sy n="75" d="100"/>
        </p:scale>
        <p:origin x="2658" y="1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018B-8A23-4312-B28B-6340BA8214C1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0E154-0611-4214-96E9-926D7C3E41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0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50B6-46D7-776B-C34A-13879160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2ABC6-89B9-DCAD-148E-9F515CD6D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21C62-71AF-56A6-25B2-496BC4707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AC1A-C101-499E-E676-A567D3FE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5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75952-E838-7D0E-D5D1-18B95B7B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685373-6986-6C8B-5DB8-C88DB9F0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BE9AE0-F8FD-3F60-1321-C30402F3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28DF58-572D-2AEC-D60C-696B61FB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D00BD5-30E0-0872-CA64-1D20E149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1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B1163-B378-71B3-1C90-F7D5627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FF6F8-0F7A-3928-4AEA-7ACCD9F4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FACF2C-4C19-99B4-AE07-465B6AA1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47FC3-D7A4-201E-7AB6-46D749BB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FA0B8-9D1C-B9B2-5D2E-E1C4A8D2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61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F4CBEA-0822-4B17-906A-6B9458E5E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A0CC79-8776-1D9C-1C18-8B231452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B379DE-8131-EC35-9900-57D3B78D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17C70F-18ED-2152-29DD-5D41B4B4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F4DD0-2596-9277-D2C1-0D707BDF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38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630034"/>
            <a:ext cx="11345332" cy="46183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Adrian Keil (TUM) | Meeting 16.01.2025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3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039EA-4F20-2317-5C44-7EDC9859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88EDE-E7D5-5BBC-3EC9-1F05D19C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37AA5-0CA5-3D77-D883-3C1670AC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AC0083-0577-AA2E-0023-5595803B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5E92B3-F616-4C63-A6E2-C631A960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E1B9-9347-9BC9-E12B-CAD5FEC3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9F4E22-8043-A66F-6942-4D77F7C9C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1B541-FA01-5022-8BBB-51FF01A6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3095AF-290A-6908-6EF5-CE664817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DB712F-5AB7-3985-F83C-472A5900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3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78A33-0066-5F3F-4028-5DB7C21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8C434-AE47-B735-4F5E-6B9312CA0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1197B7-8FBF-4BCF-50B8-26FBDB9A4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BFFD93-A713-3C39-0C27-E38F7800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A4E8-467C-8E0D-00CC-D77DED6F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A20033-40F0-59EC-47F3-1B4EC455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64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66849-DEDD-BE11-A1CE-EFB05AC9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4DE00-9093-A710-161F-5E12EDF84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2565A2-F0EE-5DDA-CF69-73A1BE03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0CF434-EF8F-2E45-02B1-5F10BFD4A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F31A6D-BBA3-8123-29FC-2D986D618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7AA7ABB-0B7D-62F9-1075-55E49AD4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2F493F-5E86-250E-4EC2-C7E18D4A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4492-D7A2-AC96-6A1A-A2DF406A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22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939E1-5238-7952-7EE2-4B6A3FEF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EAB677-4661-95CB-DFB1-F78AC43A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5EDAD8-62B0-1D63-A1A2-D295FD0E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BD486-7C3B-4F58-8670-9C700955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20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540CCE-AA60-A732-3991-2089AEF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1E252-75CF-41A3-1AFF-0B73F9F8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B0A7C-3E5B-8F64-C1BF-FAF7A842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5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82721-CFCC-B8FF-F5BE-BAFEF7F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F000C-45DA-B940-CB40-2A0FC07D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02C18-36C7-2B1C-23C6-572E08F2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FE8C4-60A6-9B50-0E50-9FFE3610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BDFF15-0ACE-E21E-3F24-5AEF2BA1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EE803-F6D7-92BE-CEE8-6DB486F7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60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91F7F-A89E-D545-B0B5-7EBAD9C4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F4424B-79F9-1D0A-63FE-8EDEB8DB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A2AEE-FEEC-DDF5-194C-757907397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935CA1-7F58-056C-9C26-410B7775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24E972-BDD9-7B02-E375-1BEB9DE0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9358C2-A3DD-AEA1-EEB8-8E93C6DF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48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C47FC8-5790-E18C-E1C5-67569580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B52C56-933A-9551-D22D-1F2A608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FA4C75-5C42-6A3A-0839-9ED0F38BE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FC019-03F5-4F01-A944-8CA3CB0F4BC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E3E8C0-9076-2273-9F0A-9F7B6D352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66511D-95FB-C114-A4E4-07BF6164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4BC6-F870-443C-04F0-7CFA9BF6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10779D1C-678E-7900-724C-990376FB5B57}"/>
              </a:ext>
            </a:extLst>
          </p:cNvPr>
          <p:cNvSpPr/>
          <p:nvPr/>
        </p:nvSpPr>
        <p:spPr>
          <a:xfrm rot="10800000">
            <a:off x="103309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5DA103-6530-FFE3-86B4-1D0028BE4846}"/>
              </a:ext>
            </a:extLst>
          </p:cNvPr>
          <p:cNvSpPr/>
          <p:nvPr/>
        </p:nvSpPr>
        <p:spPr>
          <a:xfrm rot="10800000">
            <a:off x="107764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hteck 3">
            <a:extLst>
              <a:ext uri="{FF2B5EF4-FFF2-40B4-BE49-F238E27FC236}">
                <a16:creationId xmlns:a16="http://schemas.microsoft.com/office/drawing/2014/main" id="{AEB21980-8BED-56EB-9C50-B2B46700CE52}"/>
              </a:ext>
            </a:extLst>
          </p:cNvPr>
          <p:cNvSpPr/>
          <p:nvPr/>
        </p:nvSpPr>
        <p:spPr>
          <a:xfrm rot="5400000">
            <a:off x="53177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hteck 3">
            <a:extLst>
              <a:ext uri="{FF2B5EF4-FFF2-40B4-BE49-F238E27FC236}">
                <a16:creationId xmlns:a16="http://schemas.microsoft.com/office/drawing/2014/main" id="{782353B5-B0DD-54D3-0772-333F6E396194}"/>
              </a:ext>
            </a:extLst>
          </p:cNvPr>
          <p:cNvSpPr/>
          <p:nvPr/>
        </p:nvSpPr>
        <p:spPr>
          <a:xfrm rot="5400000">
            <a:off x="2281032" y="-2082909"/>
            <a:ext cx="384931" cy="4740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hteck 3">
            <a:extLst>
              <a:ext uri="{FF2B5EF4-FFF2-40B4-BE49-F238E27FC236}">
                <a16:creationId xmlns:a16="http://schemas.microsoft.com/office/drawing/2014/main" id="{5E8AD8E7-7674-4902-CC1C-0E6A74FE4D87}"/>
              </a:ext>
            </a:extLst>
          </p:cNvPr>
          <p:cNvSpPr/>
          <p:nvPr/>
        </p:nvSpPr>
        <p:spPr>
          <a:xfrm rot="10800000" flipH="1">
            <a:off x="228167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0822CD51-991C-17B0-45F0-94EAE49EBDF6}"/>
              </a:ext>
            </a:extLst>
          </p:cNvPr>
          <p:cNvSpPr/>
          <p:nvPr/>
        </p:nvSpPr>
        <p:spPr>
          <a:xfrm rot="10800000" flipH="1">
            <a:off x="134469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hteck 3">
            <a:extLst>
              <a:ext uri="{FF2B5EF4-FFF2-40B4-BE49-F238E27FC236}">
                <a16:creationId xmlns:a16="http://schemas.microsoft.com/office/drawing/2014/main" id="{2431A278-B2F3-401D-6EEA-C3F13FA3B0A8}"/>
              </a:ext>
            </a:extLst>
          </p:cNvPr>
          <p:cNvSpPr/>
          <p:nvPr/>
        </p:nvSpPr>
        <p:spPr>
          <a:xfrm rot="16200000" flipH="1">
            <a:off x="177315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2908B653-5A9C-90C7-9357-D3BA9DFF3B81}"/>
              </a:ext>
            </a:extLst>
          </p:cNvPr>
          <p:cNvSpPr/>
          <p:nvPr/>
        </p:nvSpPr>
        <p:spPr>
          <a:xfrm rot="10800000">
            <a:off x="236044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hteck 6">
            <a:extLst>
              <a:ext uri="{FF2B5EF4-FFF2-40B4-BE49-F238E27FC236}">
                <a16:creationId xmlns:a16="http://schemas.microsoft.com/office/drawing/2014/main" id="{71139733-EA14-B31A-15DE-D2C71E084E07}"/>
              </a:ext>
            </a:extLst>
          </p:cNvPr>
          <p:cNvSpPr/>
          <p:nvPr/>
        </p:nvSpPr>
        <p:spPr>
          <a:xfrm rot="10800000">
            <a:off x="3335350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hteck 3">
            <a:extLst>
              <a:ext uri="{FF2B5EF4-FFF2-40B4-BE49-F238E27FC236}">
                <a16:creationId xmlns:a16="http://schemas.microsoft.com/office/drawing/2014/main" id="{3679B681-7BF5-B8D0-7FCA-C72D856BDA95}"/>
              </a:ext>
            </a:extLst>
          </p:cNvPr>
          <p:cNvSpPr/>
          <p:nvPr/>
        </p:nvSpPr>
        <p:spPr>
          <a:xfrm rot="5400000">
            <a:off x="278891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hteck 3">
            <a:extLst>
              <a:ext uri="{FF2B5EF4-FFF2-40B4-BE49-F238E27FC236}">
                <a16:creationId xmlns:a16="http://schemas.microsoft.com/office/drawing/2014/main" id="{16519937-228A-0F6B-2C2F-93FDB4F1C196}"/>
              </a:ext>
            </a:extLst>
          </p:cNvPr>
          <p:cNvSpPr/>
          <p:nvPr/>
        </p:nvSpPr>
        <p:spPr>
          <a:xfrm rot="10800000" flipH="1">
            <a:off x="453881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hteck 6">
            <a:extLst>
              <a:ext uri="{FF2B5EF4-FFF2-40B4-BE49-F238E27FC236}">
                <a16:creationId xmlns:a16="http://schemas.microsoft.com/office/drawing/2014/main" id="{EA30300D-F442-7A10-0BAC-B3289439998B}"/>
              </a:ext>
            </a:extLst>
          </p:cNvPr>
          <p:cNvSpPr/>
          <p:nvPr/>
        </p:nvSpPr>
        <p:spPr>
          <a:xfrm rot="10800000" flipH="1">
            <a:off x="3602399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echteck 3">
            <a:extLst>
              <a:ext uri="{FF2B5EF4-FFF2-40B4-BE49-F238E27FC236}">
                <a16:creationId xmlns:a16="http://schemas.microsoft.com/office/drawing/2014/main" id="{C8C8B136-4D77-B0EF-1279-AE9867971EEB}"/>
              </a:ext>
            </a:extLst>
          </p:cNvPr>
          <p:cNvSpPr/>
          <p:nvPr/>
        </p:nvSpPr>
        <p:spPr>
          <a:xfrm rot="16200000" flipH="1">
            <a:off x="403029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D430166-BDBD-6B6D-0598-D6D58BD9016A}"/>
              </a:ext>
            </a:extLst>
          </p:cNvPr>
          <p:cNvSpPr/>
          <p:nvPr/>
        </p:nvSpPr>
        <p:spPr>
          <a:xfrm rot="10800000">
            <a:off x="5335332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BC0F19-E729-4634-6D7D-4286F266AEA3}"/>
              </a:ext>
            </a:extLst>
          </p:cNvPr>
          <p:cNvSpPr/>
          <p:nvPr/>
        </p:nvSpPr>
        <p:spPr>
          <a:xfrm rot="10800000">
            <a:off x="6516793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hteck 3">
            <a:extLst>
              <a:ext uri="{FF2B5EF4-FFF2-40B4-BE49-F238E27FC236}">
                <a16:creationId xmlns:a16="http://schemas.microsoft.com/office/drawing/2014/main" id="{8DDE4CC9-6BD0-D3D5-47E2-60A96D7BB0AE}"/>
              </a:ext>
            </a:extLst>
          </p:cNvPr>
          <p:cNvSpPr/>
          <p:nvPr/>
        </p:nvSpPr>
        <p:spPr>
          <a:xfrm rot="5400000">
            <a:off x="5899006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Rechteck 3">
            <a:extLst>
              <a:ext uri="{FF2B5EF4-FFF2-40B4-BE49-F238E27FC236}">
                <a16:creationId xmlns:a16="http://schemas.microsoft.com/office/drawing/2014/main" id="{7B3A8542-798D-4CF1-EB62-CD7DCAFDF45A}"/>
              </a:ext>
            </a:extLst>
          </p:cNvPr>
          <p:cNvSpPr/>
          <p:nvPr/>
        </p:nvSpPr>
        <p:spPr>
          <a:xfrm rot="5400000">
            <a:off x="7756873" y="-2321998"/>
            <a:ext cx="385670" cy="52287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hteck 6">
            <a:extLst>
              <a:ext uri="{FF2B5EF4-FFF2-40B4-BE49-F238E27FC236}">
                <a16:creationId xmlns:a16="http://schemas.microsoft.com/office/drawing/2014/main" id="{BBF2ED2B-8F4C-29E8-F8B8-3F174B4998BB}"/>
              </a:ext>
            </a:extLst>
          </p:cNvPr>
          <p:cNvSpPr/>
          <p:nvPr/>
        </p:nvSpPr>
        <p:spPr>
          <a:xfrm rot="10800000" flipH="1">
            <a:off x="6842155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echteck 3">
            <a:extLst>
              <a:ext uri="{FF2B5EF4-FFF2-40B4-BE49-F238E27FC236}">
                <a16:creationId xmlns:a16="http://schemas.microsoft.com/office/drawing/2014/main" id="{7481BEEE-F2EA-982C-1513-B0753FE2E162}"/>
              </a:ext>
            </a:extLst>
          </p:cNvPr>
          <p:cNvSpPr/>
          <p:nvPr/>
        </p:nvSpPr>
        <p:spPr>
          <a:xfrm rot="16200000" flipH="1">
            <a:off x="741145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hteck 6">
            <a:extLst>
              <a:ext uri="{FF2B5EF4-FFF2-40B4-BE49-F238E27FC236}">
                <a16:creationId xmlns:a16="http://schemas.microsoft.com/office/drawing/2014/main" id="{262FD029-3BDD-D9D3-E2F6-F06BC8DF1A51}"/>
              </a:ext>
            </a:extLst>
          </p:cNvPr>
          <p:cNvSpPr/>
          <p:nvPr/>
        </p:nvSpPr>
        <p:spPr>
          <a:xfrm rot="10800000">
            <a:off x="8720080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D1653E75-5590-E29B-8A59-0BE3B17813FD}"/>
              </a:ext>
            </a:extLst>
          </p:cNvPr>
          <p:cNvSpPr/>
          <p:nvPr/>
        </p:nvSpPr>
        <p:spPr>
          <a:xfrm rot="5400000">
            <a:off x="810229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19A3F0C2-1AE6-13EF-D834-E4AD8D36825C}"/>
              </a:ext>
            </a:extLst>
          </p:cNvPr>
          <p:cNvSpPr/>
          <p:nvPr/>
        </p:nvSpPr>
        <p:spPr>
          <a:xfrm rot="10800000" flipH="1">
            <a:off x="10192646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Rechteck 6">
            <a:extLst>
              <a:ext uri="{FF2B5EF4-FFF2-40B4-BE49-F238E27FC236}">
                <a16:creationId xmlns:a16="http://schemas.microsoft.com/office/drawing/2014/main" id="{FBA78FAA-9E2A-6D2D-5123-F9AACF196C88}"/>
              </a:ext>
            </a:extLst>
          </p:cNvPr>
          <p:cNvSpPr/>
          <p:nvPr/>
        </p:nvSpPr>
        <p:spPr>
          <a:xfrm rot="10800000" flipH="1">
            <a:off x="9045441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E2E72862-1061-BD50-A5A8-D218364E8649}"/>
              </a:ext>
            </a:extLst>
          </p:cNvPr>
          <p:cNvSpPr/>
          <p:nvPr/>
        </p:nvSpPr>
        <p:spPr>
          <a:xfrm rot="16200000" flipH="1">
            <a:off x="9614739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3FB8CC30-18E3-762E-3C22-412447977045}"/>
              </a:ext>
            </a:extLst>
          </p:cNvPr>
          <p:cNvSpPr/>
          <p:nvPr/>
        </p:nvSpPr>
        <p:spPr>
          <a:xfrm rot="10800000">
            <a:off x="5331340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4" name="Rechteck 3">
            <a:extLst>
              <a:ext uri="{FF2B5EF4-FFF2-40B4-BE49-F238E27FC236}">
                <a16:creationId xmlns:a16="http://schemas.microsoft.com/office/drawing/2014/main" id="{DEE0AB9F-F317-6B81-83BD-104A646C3103}"/>
              </a:ext>
            </a:extLst>
          </p:cNvPr>
          <p:cNvSpPr/>
          <p:nvPr/>
        </p:nvSpPr>
        <p:spPr>
          <a:xfrm rot="5400000">
            <a:off x="5410648" y="336759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Rechteck 3">
            <a:extLst>
              <a:ext uri="{FF2B5EF4-FFF2-40B4-BE49-F238E27FC236}">
                <a16:creationId xmlns:a16="http://schemas.microsoft.com/office/drawing/2014/main" id="{F40ADE2A-FCAE-AAF8-A7B1-BDF49E0A8182}"/>
              </a:ext>
            </a:extLst>
          </p:cNvPr>
          <p:cNvSpPr/>
          <p:nvPr/>
        </p:nvSpPr>
        <p:spPr>
          <a:xfrm rot="10800000" flipH="1">
            <a:off x="7553608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1" name="Rechteck 3">
            <a:extLst>
              <a:ext uri="{FF2B5EF4-FFF2-40B4-BE49-F238E27FC236}">
                <a16:creationId xmlns:a16="http://schemas.microsoft.com/office/drawing/2014/main" id="{4C0975E6-9B6B-66C2-438A-9EC1B41BF970}"/>
              </a:ext>
            </a:extLst>
          </p:cNvPr>
          <p:cNvSpPr/>
          <p:nvPr/>
        </p:nvSpPr>
        <p:spPr>
          <a:xfrm rot="16200000" flipH="1">
            <a:off x="7348763" y="3367591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2" name="Rechteck 3">
            <a:extLst>
              <a:ext uri="{FF2B5EF4-FFF2-40B4-BE49-F238E27FC236}">
                <a16:creationId xmlns:a16="http://schemas.microsoft.com/office/drawing/2014/main" id="{597405B7-DA09-0828-802E-1FBE369B8DD7}"/>
              </a:ext>
            </a:extLst>
          </p:cNvPr>
          <p:cNvSpPr/>
          <p:nvPr/>
        </p:nvSpPr>
        <p:spPr>
          <a:xfrm rot="10800000">
            <a:off x="8016015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8" name="Rechteck 3">
            <a:extLst>
              <a:ext uri="{FF2B5EF4-FFF2-40B4-BE49-F238E27FC236}">
                <a16:creationId xmlns:a16="http://schemas.microsoft.com/office/drawing/2014/main" id="{CE6C9259-42F9-FC9D-A864-8CD0A1E7CAC1}"/>
              </a:ext>
            </a:extLst>
          </p:cNvPr>
          <p:cNvSpPr/>
          <p:nvPr/>
        </p:nvSpPr>
        <p:spPr>
          <a:xfrm rot="10800000" flipH="1">
            <a:off x="10238283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E3879D0-DC5B-6C09-A4C9-E021D2355B36}"/>
              </a:ext>
            </a:extLst>
          </p:cNvPr>
          <p:cNvSpPr/>
          <p:nvPr/>
        </p:nvSpPr>
        <p:spPr>
          <a:xfrm rot="10800000">
            <a:off x="103307" y="2625871"/>
            <a:ext cx="283892" cy="8966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5" name="Rechteck 3">
            <a:extLst>
              <a:ext uri="{FF2B5EF4-FFF2-40B4-BE49-F238E27FC236}">
                <a16:creationId xmlns:a16="http://schemas.microsoft.com/office/drawing/2014/main" id="{ECB8AB0F-8D06-9C75-E616-5F80DD0F8F84}"/>
              </a:ext>
            </a:extLst>
          </p:cNvPr>
          <p:cNvSpPr/>
          <p:nvPr/>
        </p:nvSpPr>
        <p:spPr>
          <a:xfrm rot="5400000">
            <a:off x="1065477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6" name="Rechteck 3">
            <a:extLst>
              <a:ext uri="{FF2B5EF4-FFF2-40B4-BE49-F238E27FC236}">
                <a16:creationId xmlns:a16="http://schemas.microsoft.com/office/drawing/2014/main" id="{9C73CE74-A1A5-772B-6852-4B5C41C3819D}"/>
              </a:ext>
            </a:extLst>
          </p:cNvPr>
          <p:cNvSpPr/>
          <p:nvPr/>
        </p:nvSpPr>
        <p:spPr>
          <a:xfrm rot="5400000">
            <a:off x="1067031" y="1338022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7" name="Rechteck 3">
            <a:extLst>
              <a:ext uri="{FF2B5EF4-FFF2-40B4-BE49-F238E27FC236}">
                <a16:creationId xmlns:a16="http://schemas.microsoft.com/office/drawing/2014/main" id="{6B82130A-DA07-85A4-2A35-0B7BBEA5CA54}"/>
              </a:ext>
            </a:extLst>
          </p:cNvPr>
          <p:cNvSpPr/>
          <p:nvPr/>
        </p:nvSpPr>
        <p:spPr>
          <a:xfrm rot="10800000" flipH="1">
            <a:off x="2131796" y="2625871"/>
            <a:ext cx="283892" cy="9538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5" name="Rechteck 3">
            <a:extLst>
              <a:ext uri="{FF2B5EF4-FFF2-40B4-BE49-F238E27FC236}">
                <a16:creationId xmlns:a16="http://schemas.microsoft.com/office/drawing/2014/main" id="{F97DAEEE-30DD-F6B8-E332-EC0D9ECC801C}"/>
              </a:ext>
            </a:extLst>
          </p:cNvPr>
          <p:cNvSpPr/>
          <p:nvPr/>
        </p:nvSpPr>
        <p:spPr>
          <a:xfrm rot="10800000">
            <a:off x="2553883" y="2625871"/>
            <a:ext cx="283892" cy="9411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1" name="Rechteck 3">
            <a:extLst>
              <a:ext uri="{FF2B5EF4-FFF2-40B4-BE49-F238E27FC236}">
                <a16:creationId xmlns:a16="http://schemas.microsoft.com/office/drawing/2014/main" id="{B17F7657-82B6-5E76-50AD-46B4A8031F5D}"/>
              </a:ext>
            </a:extLst>
          </p:cNvPr>
          <p:cNvSpPr/>
          <p:nvPr/>
        </p:nvSpPr>
        <p:spPr>
          <a:xfrm rot="10800000" flipH="1">
            <a:off x="4582372" y="2625871"/>
            <a:ext cx="283892" cy="10565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5393548A-E271-BAB6-AEB2-5DA51F6A6F8F}"/>
              </a:ext>
            </a:extLst>
          </p:cNvPr>
          <p:cNvSpPr/>
          <p:nvPr/>
        </p:nvSpPr>
        <p:spPr>
          <a:xfrm rot="10800000">
            <a:off x="6344825" y="2739153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7016D6A-91F5-7FF9-462F-559300EA8ED0}"/>
              </a:ext>
            </a:extLst>
          </p:cNvPr>
          <p:cNvSpPr/>
          <p:nvPr/>
        </p:nvSpPr>
        <p:spPr>
          <a:xfrm rot="10800000">
            <a:off x="6593499" y="2739156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hteck 3">
            <a:extLst>
              <a:ext uri="{FF2B5EF4-FFF2-40B4-BE49-F238E27FC236}">
                <a16:creationId xmlns:a16="http://schemas.microsoft.com/office/drawing/2014/main" id="{7882FCED-7605-4EED-2239-2E07FBC16A6F}"/>
              </a:ext>
            </a:extLst>
          </p:cNvPr>
          <p:cNvSpPr/>
          <p:nvPr/>
        </p:nvSpPr>
        <p:spPr>
          <a:xfrm rot="5400000">
            <a:off x="6384949" y="3086971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hteck 3">
            <a:extLst>
              <a:ext uri="{FF2B5EF4-FFF2-40B4-BE49-F238E27FC236}">
                <a16:creationId xmlns:a16="http://schemas.microsoft.com/office/drawing/2014/main" id="{34E56539-2C02-8EE6-A8B1-A04F3017C80A}"/>
              </a:ext>
            </a:extLst>
          </p:cNvPr>
          <p:cNvSpPr/>
          <p:nvPr/>
        </p:nvSpPr>
        <p:spPr>
          <a:xfrm rot="5400000">
            <a:off x="5410648" y="2223303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Rechteck 3">
            <a:extLst>
              <a:ext uri="{FF2B5EF4-FFF2-40B4-BE49-F238E27FC236}">
                <a16:creationId xmlns:a16="http://schemas.microsoft.com/office/drawing/2014/main" id="{C2D69A98-C432-49CE-D5A2-2D0E5A33A6CA}"/>
              </a:ext>
            </a:extLst>
          </p:cNvPr>
          <p:cNvSpPr/>
          <p:nvPr/>
        </p:nvSpPr>
        <p:spPr>
          <a:xfrm rot="16200000" flipH="1">
            <a:off x="7348763" y="222330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9" name="Rechteck 3">
            <a:extLst>
              <a:ext uri="{FF2B5EF4-FFF2-40B4-BE49-F238E27FC236}">
                <a16:creationId xmlns:a16="http://schemas.microsoft.com/office/drawing/2014/main" id="{CF85360C-4791-3355-25B1-4E73DE0FB130}"/>
              </a:ext>
            </a:extLst>
          </p:cNvPr>
          <p:cNvSpPr/>
          <p:nvPr/>
        </p:nvSpPr>
        <p:spPr>
          <a:xfrm rot="5400000">
            <a:off x="6384949" y="1942682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hteck 3">
            <a:extLst>
              <a:ext uri="{FF2B5EF4-FFF2-40B4-BE49-F238E27FC236}">
                <a16:creationId xmlns:a16="http://schemas.microsoft.com/office/drawing/2014/main" id="{ED4559DD-10D9-2036-4316-60D57F6AFB83}"/>
              </a:ext>
            </a:extLst>
          </p:cNvPr>
          <p:cNvSpPr/>
          <p:nvPr/>
        </p:nvSpPr>
        <p:spPr>
          <a:xfrm rot="5400000">
            <a:off x="8095325" y="336758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1" name="Rechteck 3">
            <a:extLst>
              <a:ext uri="{FF2B5EF4-FFF2-40B4-BE49-F238E27FC236}">
                <a16:creationId xmlns:a16="http://schemas.microsoft.com/office/drawing/2014/main" id="{D4D4B9EC-8468-2C76-8B1E-739D8737BF53}"/>
              </a:ext>
            </a:extLst>
          </p:cNvPr>
          <p:cNvSpPr/>
          <p:nvPr/>
        </p:nvSpPr>
        <p:spPr>
          <a:xfrm rot="16200000" flipH="1">
            <a:off x="10033440" y="3367587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5DB06FC3-2D5D-CEDB-A400-2A685D9A73F9}"/>
              </a:ext>
            </a:extLst>
          </p:cNvPr>
          <p:cNvSpPr/>
          <p:nvPr/>
        </p:nvSpPr>
        <p:spPr>
          <a:xfrm rot="10800000">
            <a:off x="9029502" y="2739149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4ED9A30-A986-E941-8706-3817672F07B5}"/>
              </a:ext>
            </a:extLst>
          </p:cNvPr>
          <p:cNvSpPr/>
          <p:nvPr/>
        </p:nvSpPr>
        <p:spPr>
          <a:xfrm rot="10800000">
            <a:off x="9278176" y="2739152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Rechteck 3">
            <a:extLst>
              <a:ext uri="{FF2B5EF4-FFF2-40B4-BE49-F238E27FC236}">
                <a16:creationId xmlns:a16="http://schemas.microsoft.com/office/drawing/2014/main" id="{4C799BCC-F73D-7F2E-20D2-C2B4D4B2AF07}"/>
              </a:ext>
            </a:extLst>
          </p:cNvPr>
          <p:cNvSpPr/>
          <p:nvPr/>
        </p:nvSpPr>
        <p:spPr>
          <a:xfrm rot="5400000">
            <a:off x="9069626" y="3086967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" name="Rechteck 3">
            <a:extLst>
              <a:ext uri="{FF2B5EF4-FFF2-40B4-BE49-F238E27FC236}">
                <a16:creationId xmlns:a16="http://schemas.microsoft.com/office/drawing/2014/main" id="{F5337450-CD47-3A2B-9F99-BFD80ADB8A14}"/>
              </a:ext>
            </a:extLst>
          </p:cNvPr>
          <p:cNvSpPr/>
          <p:nvPr/>
        </p:nvSpPr>
        <p:spPr>
          <a:xfrm rot="5400000">
            <a:off x="8095325" y="2223299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Rechteck 3">
            <a:extLst>
              <a:ext uri="{FF2B5EF4-FFF2-40B4-BE49-F238E27FC236}">
                <a16:creationId xmlns:a16="http://schemas.microsoft.com/office/drawing/2014/main" id="{3C3D6A2F-334F-D6E2-5C67-68B636FC582C}"/>
              </a:ext>
            </a:extLst>
          </p:cNvPr>
          <p:cNvSpPr/>
          <p:nvPr/>
        </p:nvSpPr>
        <p:spPr>
          <a:xfrm rot="16200000" flipH="1">
            <a:off x="10033440" y="222329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7" name="Rechteck 3">
            <a:extLst>
              <a:ext uri="{FF2B5EF4-FFF2-40B4-BE49-F238E27FC236}">
                <a16:creationId xmlns:a16="http://schemas.microsoft.com/office/drawing/2014/main" id="{F15729F2-8AE7-0676-7711-98637FFC4341}"/>
              </a:ext>
            </a:extLst>
          </p:cNvPr>
          <p:cNvSpPr/>
          <p:nvPr/>
        </p:nvSpPr>
        <p:spPr>
          <a:xfrm rot="5400000">
            <a:off x="9069626" y="1942678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CBCEF080-4A44-5669-D82A-EDBC38116CA4}"/>
              </a:ext>
            </a:extLst>
          </p:cNvPr>
          <p:cNvSpPr/>
          <p:nvPr/>
        </p:nvSpPr>
        <p:spPr>
          <a:xfrm rot="10800000">
            <a:off x="1013282" y="2782135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Rechteck 3">
            <a:extLst>
              <a:ext uri="{FF2B5EF4-FFF2-40B4-BE49-F238E27FC236}">
                <a16:creationId xmlns:a16="http://schemas.microsoft.com/office/drawing/2014/main" id="{31511836-BD0C-5AEF-F07C-182CC95B5E0C}"/>
              </a:ext>
            </a:extLst>
          </p:cNvPr>
          <p:cNvSpPr/>
          <p:nvPr/>
        </p:nvSpPr>
        <p:spPr>
          <a:xfrm rot="5400000">
            <a:off x="3518119" y="1331671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E653E1A1-02D2-E803-12C8-3BED7C0A274F}"/>
              </a:ext>
            </a:extLst>
          </p:cNvPr>
          <p:cNvSpPr/>
          <p:nvPr/>
        </p:nvSpPr>
        <p:spPr>
          <a:xfrm rot="10800000">
            <a:off x="3464370" y="2775784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7" name="Rechteck 3">
            <a:extLst>
              <a:ext uri="{FF2B5EF4-FFF2-40B4-BE49-F238E27FC236}">
                <a16:creationId xmlns:a16="http://schemas.microsoft.com/office/drawing/2014/main" id="{D22A7CB0-3819-FE4F-BEAC-8DF75E28E183}"/>
              </a:ext>
            </a:extLst>
          </p:cNvPr>
          <p:cNvSpPr/>
          <p:nvPr/>
        </p:nvSpPr>
        <p:spPr>
          <a:xfrm rot="5400000">
            <a:off x="3518978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426915EA-AB35-F927-8B90-4F924463D9B8}"/>
              </a:ext>
            </a:extLst>
          </p:cNvPr>
          <p:cNvSpPr txBox="1"/>
          <p:nvPr/>
        </p:nvSpPr>
        <p:spPr>
          <a:xfrm>
            <a:off x="103309" y="1701201"/>
            <a:ext cx="4740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Double-PQ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Dual Air Gap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DB00CA30-CA1D-7F13-639F-08C5AB786D04}"/>
              </a:ext>
            </a:extLst>
          </p:cNvPr>
          <p:cNvSpPr txBox="1"/>
          <p:nvPr/>
        </p:nvSpPr>
        <p:spPr>
          <a:xfrm>
            <a:off x="5331341" y="1685813"/>
            <a:ext cx="5228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-Pole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Dual Air Gap</a:t>
            </a: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73DFF9A4-EC83-0431-28DB-0F3BFFC693FB}"/>
              </a:ext>
            </a:extLst>
          </p:cNvPr>
          <p:cNvSpPr txBox="1"/>
          <p:nvPr/>
        </p:nvSpPr>
        <p:spPr>
          <a:xfrm>
            <a:off x="103308" y="3883446"/>
            <a:ext cx="47403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EE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195A4E73-7216-B7E2-0F44-B90A29958D71}"/>
              </a:ext>
            </a:extLst>
          </p:cNvPr>
          <p:cNvSpPr txBox="1"/>
          <p:nvPr/>
        </p:nvSpPr>
        <p:spPr>
          <a:xfrm>
            <a:off x="5331341" y="3883446"/>
            <a:ext cx="5217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Gap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757F9A8-3A43-6B3D-297A-8ED4BAF4D497}"/>
              </a:ext>
            </a:extLst>
          </p:cNvPr>
          <p:cNvSpPr txBox="1"/>
          <p:nvPr/>
        </p:nvSpPr>
        <p:spPr>
          <a:xfrm>
            <a:off x="4094545" y="3995163"/>
            <a:ext cx="2637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rgbClr val="00B050">
                    <a:alpha val="69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Air Gap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B8360AE-A978-8929-B751-AEB4F16877D6}"/>
              </a:ext>
            </a:extLst>
          </p:cNvPr>
          <p:cNvSpPr/>
          <p:nvPr/>
        </p:nvSpPr>
        <p:spPr>
          <a:xfrm>
            <a:off x="3914059" y="4165727"/>
            <a:ext cx="256335" cy="114173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C04485BD-57C8-82DF-D108-C1DDF5EB74C2}"/>
              </a:ext>
            </a:extLst>
          </p:cNvPr>
          <p:cNvGrpSpPr/>
          <p:nvPr/>
        </p:nvGrpSpPr>
        <p:grpSpPr>
          <a:xfrm>
            <a:off x="1559719" y="2843791"/>
            <a:ext cx="502445" cy="512127"/>
            <a:chOff x="1559719" y="2843791"/>
            <a:chExt cx="502445" cy="512127"/>
          </a:xfrm>
        </p:grpSpPr>
        <p:cxnSp>
          <p:nvCxnSpPr>
            <p:cNvPr id="116" name="Gerader Verbinder 115">
              <a:extLst>
                <a:ext uri="{FF2B5EF4-FFF2-40B4-BE49-F238E27FC236}">
                  <a16:creationId xmlns:a16="http://schemas.microsoft.com/office/drawing/2014/main" id="{F5E662C3-F3E0-7408-14B3-9DA3D045DB1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3B8185D9-447F-929F-CC77-A298B6192DC1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4A0A7647-9233-6B8E-9092-E2D2059848F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AE56D9BC-9ADD-2BE6-5A3B-9A7EB9664C92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EC7B538F-A629-670E-DB8C-F0DE555089D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0E3AD47F-022B-E3A5-AA9F-435695614844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A5579FD8-2183-34A8-A6B5-8D3422C88D9F}"/>
              </a:ext>
            </a:extLst>
          </p:cNvPr>
          <p:cNvGrpSpPr/>
          <p:nvPr/>
        </p:nvGrpSpPr>
        <p:grpSpPr>
          <a:xfrm>
            <a:off x="452438" y="2838329"/>
            <a:ext cx="502445" cy="512127"/>
            <a:chOff x="1559719" y="2843791"/>
            <a:chExt cx="502445" cy="512127"/>
          </a:xfrm>
        </p:grpSpPr>
        <p:cxnSp>
          <p:nvCxnSpPr>
            <p:cNvPr id="154" name="Gerader Verbinder 153">
              <a:extLst>
                <a:ext uri="{FF2B5EF4-FFF2-40B4-BE49-F238E27FC236}">
                  <a16:creationId xmlns:a16="http://schemas.microsoft.com/office/drawing/2014/main" id="{92D272CC-ACD8-75CA-9E15-879BEC1BF4A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r Verbinder 161">
              <a:extLst>
                <a:ext uri="{FF2B5EF4-FFF2-40B4-BE49-F238E27FC236}">
                  <a16:creationId xmlns:a16="http://schemas.microsoft.com/office/drawing/2014/main" id="{1EA0F4A2-5156-A4EA-D37D-513B836C4C65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>
              <a:extLst>
                <a:ext uri="{FF2B5EF4-FFF2-40B4-BE49-F238E27FC236}">
                  <a16:creationId xmlns:a16="http://schemas.microsoft.com/office/drawing/2014/main" id="{6E2521AA-E2A2-2EFA-0076-F3B5D5340EDE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E1A143FF-42C1-0E6C-9973-59675797742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4CF01474-4483-925C-3093-A36158EDEDB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B3323087-FEAF-45E7-A6ED-71B16EF2EEC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uppieren 168">
            <a:extLst>
              <a:ext uri="{FF2B5EF4-FFF2-40B4-BE49-F238E27FC236}">
                <a16:creationId xmlns:a16="http://schemas.microsoft.com/office/drawing/2014/main" id="{812CE808-1111-CF8F-8F7D-590B96DFAF83}"/>
              </a:ext>
            </a:extLst>
          </p:cNvPr>
          <p:cNvGrpSpPr/>
          <p:nvPr/>
        </p:nvGrpSpPr>
        <p:grpSpPr>
          <a:xfrm>
            <a:off x="491404" y="642202"/>
            <a:ext cx="502445" cy="512127"/>
            <a:chOff x="1559719" y="2843791"/>
            <a:chExt cx="502445" cy="512127"/>
          </a:xfrm>
        </p:grpSpPr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518C5EBF-8149-C71B-54E0-444E29006EF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>
              <a:extLst>
                <a:ext uri="{FF2B5EF4-FFF2-40B4-BE49-F238E27FC236}">
                  <a16:creationId xmlns:a16="http://schemas.microsoft.com/office/drawing/2014/main" id="{42024884-947E-9B8F-4C78-5766D88ABE20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>
              <a:extLst>
                <a:ext uri="{FF2B5EF4-FFF2-40B4-BE49-F238E27FC236}">
                  <a16:creationId xmlns:a16="http://schemas.microsoft.com/office/drawing/2014/main" id="{0BD69416-C37E-6E81-3F28-991C27C126D5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>
              <a:extLst>
                <a:ext uri="{FF2B5EF4-FFF2-40B4-BE49-F238E27FC236}">
                  <a16:creationId xmlns:a16="http://schemas.microsoft.com/office/drawing/2014/main" id="{42DF2D25-00F9-BD79-81DC-C685ED0B4AB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>
              <a:extLst>
                <a:ext uri="{FF2B5EF4-FFF2-40B4-BE49-F238E27FC236}">
                  <a16:creationId xmlns:a16="http://schemas.microsoft.com/office/drawing/2014/main" id="{B832AD5A-E336-8BB6-2F63-6C1212155B53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>
              <a:extLst>
                <a:ext uri="{FF2B5EF4-FFF2-40B4-BE49-F238E27FC236}">
                  <a16:creationId xmlns:a16="http://schemas.microsoft.com/office/drawing/2014/main" id="{8CE1316A-40CF-AE45-68E2-5E414CE9C747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54E4B9CA-F24D-8FB4-1AE0-7A0BD4A7D814}"/>
              </a:ext>
            </a:extLst>
          </p:cNvPr>
          <p:cNvGrpSpPr/>
          <p:nvPr/>
        </p:nvGrpSpPr>
        <p:grpSpPr>
          <a:xfrm>
            <a:off x="1691546" y="646487"/>
            <a:ext cx="502445" cy="512127"/>
            <a:chOff x="1559719" y="2843791"/>
            <a:chExt cx="502445" cy="512127"/>
          </a:xfrm>
        </p:grpSpPr>
        <p:cxnSp>
          <p:nvCxnSpPr>
            <p:cNvPr id="177" name="Gerader Verbinder 176">
              <a:extLst>
                <a:ext uri="{FF2B5EF4-FFF2-40B4-BE49-F238E27FC236}">
                  <a16:creationId xmlns:a16="http://schemas.microsoft.com/office/drawing/2014/main" id="{65B655AE-09A2-BCF8-4F60-1EDF84F0D4A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A0DCF7FB-58DD-6E2B-6F7A-621A8FCF81C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962888C1-05AF-5197-DAA9-104E8030399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1044E2E3-6428-5F17-28EF-429716E2C23A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7C669A97-2192-010D-ED08-1CCC18202B65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00D86FEC-E115-064C-549D-98858D0B9C4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BA2A60FD-7AF6-8D98-3F8B-8A1FF128926F}"/>
              </a:ext>
            </a:extLst>
          </p:cNvPr>
          <p:cNvGrpSpPr/>
          <p:nvPr/>
        </p:nvGrpSpPr>
        <p:grpSpPr>
          <a:xfrm>
            <a:off x="5861631" y="654624"/>
            <a:ext cx="502445" cy="512127"/>
            <a:chOff x="1559719" y="2843791"/>
            <a:chExt cx="502445" cy="512127"/>
          </a:xfrm>
        </p:grpSpPr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BA200C5B-92EB-8E9A-E6E5-BAE63B424E34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r Verbinder 184">
              <a:extLst>
                <a:ext uri="{FF2B5EF4-FFF2-40B4-BE49-F238E27FC236}">
                  <a16:creationId xmlns:a16="http://schemas.microsoft.com/office/drawing/2014/main" id="{61B9AFC7-A109-5617-215F-97DA679517C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r Verbinder 185">
              <a:extLst>
                <a:ext uri="{FF2B5EF4-FFF2-40B4-BE49-F238E27FC236}">
                  <a16:creationId xmlns:a16="http://schemas.microsoft.com/office/drawing/2014/main" id="{67105CB6-C4A8-039C-A370-EE28C94F139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r Verbinder 186">
              <a:extLst>
                <a:ext uri="{FF2B5EF4-FFF2-40B4-BE49-F238E27FC236}">
                  <a16:creationId xmlns:a16="http://schemas.microsoft.com/office/drawing/2014/main" id="{501053F6-37B4-10F1-EF90-765692E4244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r Verbinder 187">
              <a:extLst>
                <a:ext uri="{FF2B5EF4-FFF2-40B4-BE49-F238E27FC236}">
                  <a16:creationId xmlns:a16="http://schemas.microsoft.com/office/drawing/2014/main" id="{7B9370F2-CCFA-BBF8-F0EE-BE018436E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Gerader Verbinder 188">
              <a:extLst>
                <a:ext uri="{FF2B5EF4-FFF2-40B4-BE49-F238E27FC236}">
                  <a16:creationId xmlns:a16="http://schemas.microsoft.com/office/drawing/2014/main" id="{DCAEAFCB-BED5-3316-A229-DA24FD16FE2E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6C902479-3458-ED70-07DC-1B53A9213BAB}"/>
              </a:ext>
            </a:extLst>
          </p:cNvPr>
          <p:cNvGrpSpPr/>
          <p:nvPr/>
        </p:nvGrpSpPr>
        <p:grpSpPr>
          <a:xfrm>
            <a:off x="7287397" y="657022"/>
            <a:ext cx="502445" cy="512127"/>
            <a:chOff x="1559719" y="2843791"/>
            <a:chExt cx="502445" cy="512127"/>
          </a:xfrm>
        </p:grpSpPr>
        <p:cxnSp>
          <p:nvCxnSpPr>
            <p:cNvPr id="191" name="Gerader Verbinder 190">
              <a:extLst>
                <a:ext uri="{FF2B5EF4-FFF2-40B4-BE49-F238E27FC236}">
                  <a16:creationId xmlns:a16="http://schemas.microsoft.com/office/drawing/2014/main" id="{15BAB2D8-024B-3767-270C-E30C6E3383B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Gerader Verbinder 191">
              <a:extLst>
                <a:ext uri="{FF2B5EF4-FFF2-40B4-BE49-F238E27FC236}">
                  <a16:creationId xmlns:a16="http://schemas.microsoft.com/office/drawing/2014/main" id="{6492E83C-75DF-BA49-C961-89FA87E67231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C1D42D49-D316-4DF0-7C9D-31BF60AEB57A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41F1620E-E4FE-C2DA-6846-3805A7BB56A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866F62E9-AEDA-A74E-FEB9-156632F7484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EBD628A0-C97B-B729-BFA4-E8FCA106286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A34C30F1-2932-8664-D0B2-97E82627FF82}"/>
              </a:ext>
            </a:extLst>
          </p:cNvPr>
          <p:cNvGrpSpPr/>
          <p:nvPr/>
        </p:nvGrpSpPr>
        <p:grpSpPr>
          <a:xfrm>
            <a:off x="5729955" y="2836848"/>
            <a:ext cx="502445" cy="512127"/>
            <a:chOff x="1559719" y="2843791"/>
            <a:chExt cx="502445" cy="512127"/>
          </a:xfrm>
        </p:grpSpPr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8EA6D384-F440-726B-8BB8-54FDE6819A0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B355DA80-27EE-8962-62C4-41EAA9F1E8D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DC1718E-573F-5E59-C8D3-C7798BCA3F5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CFCBD65D-F857-4A34-1E75-F803A5AB1E93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25CE37A4-500B-F755-E577-5B12735EAFBF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52E4A420-35B5-B72D-761A-610D827D4624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uppieren 203">
            <a:extLst>
              <a:ext uri="{FF2B5EF4-FFF2-40B4-BE49-F238E27FC236}">
                <a16:creationId xmlns:a16="http://schemas.microsoft.com/office/drawing/2014/main" id="{64A36AD1-8BF1-7164-ED85-5242826C5EBB}"/>
              </a:ext>
            </a:extLst>
          </p:cNvPr>
          <p:cNvGrpSpPr/>
          <p:nvPr/>
        </p:nvGrpSpPr>
        <p:grpSpPr>
          <a:xfrm>
            <a:off x="6946885" y="2838037"/>
            <a:ext cx="502445" cy="512127"/>
            <a:chOff x="1559719" y="2843791"/>
            <a:chExt cx="502445" cy="512127"/>
          </a:xfrm>
        </p:grpSpPr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1DB13B35-0B7C-70AC-5A12-2938FDF5E57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89CC2515-D380-535A-A93D-863EDAD17992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EBD43E91-862E-4AE1-4649-14BC0DFC4547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FEDC1905-99AA-4BAD-B032-70B8A73B954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68A264AC-3016-F5C4-030F-38232212893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3343CEAD-5F8A-B603-C4AD-BEF110BD62E4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uppieren 210">
            <a:extLst>
              <a:ext uri="{FF2B5EF4-FFF2-40B4-BE49-F238E27FC236}">
                <a16:creationId xmlns:a16="http://schemas.microsoft.com/office/drawing/2014/main" id="{E8FAD754-0CA3-BC09-9EA0-64EA33BA2C6B}"/>
              </a:ext>
            </a:extLst>
          </p:cNvPr>
          <p:cNvGrpSpPr/>
          <p:nvPr/>
        </p:nvGrpSpPr>
        <p:grpSpPr>
          <a:xfrm>
            <a:off x="2752585" y="654624"/>
            <a:ext cx="502445" cy="512127"/>
            <a:chOff x="1559719" y="2843791"/>
            <a:chExt cx="502445" cy="512127"/>
          </a:xfrm>
        </p:grpSpPr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855A0465-9A08-0810-5669-8DED2C7012F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7620B0D4-F138-0E32-0D2B-AAD5A141AC80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r Verbinder 213">
              <a:extLst>
                <a:ext uri="{FF2B5EF4-FFF2-40B4-BE49-F238E27FC236}">
                  <a16:creationId xmlns:a16="http://schemas.microsoft.com/office/drawing/2014/main" id="{E5B5701A-F7FC-E392-DE6E-0AE462EC1AAA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r Verbinder 214">
              <a:extLst>
                <a:ext uri="{FF2B5EF4-FFF2-40B4-BE49-F238E27FC236}">
                  <a16:creationId xmlns:a16="http://schemas.microsoft.com/office/drawing/2014/main" id="{75D989CD-6D39-FDCB-DDAC-F0798248A955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r Verbinder 215">
              <a:extLst>
                <a:ext uri="{FF2B5EF4-FFF2-40B4-BE49-F238E27FC236}">
                  <a16:creationId xmlns:a16="http://schemas.microsoft.com/office/drawing/2014/main" id="{97CAEFEA-34FF-843B-D324-E7937282AB0F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r Verbinder 216">
              <a:extLst>
                <a:ext uri="{FF2B5EF4-FFF2-40B4-BE49-F238E27FC236}">
                  <a16:creationId xmlns:a16="http://schemas.microsoft.com/office/drawing/2014/main" id="{3BD5BB6D-CA5F-A340-1531-55E690B86CC3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3EDFC42C-BB85-FE35-8292-93BB40C9F1B2}"/>
              </a:ext>
            </a:extLst>
          </p:cNvPr>
          <p:cNvGrpSpPr/>
          <p:nvPr/>
        </p:nvGrpSpPr>
        <p:grpSpPr>
          <a:xfrm>
            <a:off x="3953144" y="658879"/>
            <a:ext cx="502445" cy="512127"/>
            <a:chOff x="1559719" y="2843791"/>
            <a:chExt cx="502445" cy="512127"/>
          </a:xfrm>
        </p:grpSpPr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C4D55566-DCEB-8D37-30FC-BEBAC1CD7DFA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r Verbinder 219">
              <a:extLst>
                <a:ext uri="{FF2B5EF4-FFF2-40B4-BE49-F238E27FC236}">
                  <a16:creationId xmlns:a16="http://schemas.microsoft.com/office/drawing/2014/main" id="{51E91AB5-2C8B-7C2C-90EE-DF76C208792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r Verbinder 220">
              <a:extLst>
                <a:ext uri="{FF2B5EF4-FFF2-40B4-BE49-F238E27FC236}">
                  <a16:creationId xmlns:a16="http://schemas.microsoft.com/office/drawing/2014/main" id="{656455B7-2A20-7E72-AAB4-6B3FDF074B0D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r Verbinder 221">
              <a:extLst>
                <a:ext uri="{FF2B5EF4-FFF2-40B4-BE49-F238E27FC236}">
                  <a16:creationId xmlns:a16="http://schemas.microsoft.com/office/drawing/2014/main" id="{58BF3035-E515-40E7-5692-4CB1667260D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A3125D6-6CDB-747E-3450-4282CD9C30E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99249265-69D7-8C70-84DC-94E00705DD31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DEE3D53D-153D-7E77-D75C-C9BC1E175F88}"/>
              </a:ext>
            </a:extLst>
          </p:cNvPr>
          <p:cNvGrpSpPr/>
          <p:nvPr/>
        </p:nvGrpSpPr>
        <p:grpSpPr>
          <a:xfrm>
            <a:off x="2899768" y="2846724"/>
            <a:ext cx="502445" cy="512127"/>
            <a:chOff x="1559719" y="2843791"/>
            <a:chExt cx="502445" cy="512127"/>
          </a:xfrm>
        </p:grpSpPr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162A4A37-8F7D-9165-3887-A0B8E81368D2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282B560B-16C9-EAD9-B196-E2DFCB36358F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8051B2F0-BD92-511A-DC88-51BE3914F46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20085146-1E50-8EE7-9332-25CE3CAAC122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F0ACD71B-CD0A-A1BD-D595-E33EB73EE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>
              <a:extLst>
                <a:ext uri="{FF2B5EF4-FFF2-40B4-BE49-F238E27FC236}">
                  <a16:creationId xmlns:a16="http://schemas.microsoft.com/office/drawing/2014/main" id="{22B38E62-569C-1367-56DC-007757A3BC5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uppieren 231">
            <a:extLst>
              <a:ext uri="{FF2B5EF4-FFF2-40B4-BE49-F238E27FC236}">
                <a16:creationId xmlns:a16="http://schemas.microsoft.com/office/drawing/2014/main" id="{8A36FA4F-825B-175C-0247-3E9C2077F8EE}"/>
              </a:ext>
            </a:extLst>
          </p:cNvPr>
          <p:cNvGrpSpPr/>
          <p:nvPr/>
        </p:nvGrpSpPr>
        <p:grpSpPr>
          <a:xfrm>
            <a:off x="4017770" y="2849890"/>
            <a:ext cx="502445" cy="512127"/>
            <a:chOff x="1559719" y="2843791"/>
            <a:chExt cx="502445" cy="512127"/>
          </a:xfrm>
        </p:grpSpPr>
        <p:cxnSp>
          <p:nvCxnSpPr>
            <p:cNvPr id="233" name="Gerader Verbinder 232">
              <a:extLst>
                <a:ext uri="{FF2B5EF4-FFF2-40B4-BE49-F238E27FC236}">
                  <a16:creationId xmlns:a16="http://schemas.microsoft.com/office/drawing/2014/main" id="{C3467704-14A4-6D09-58F4-9BF96FD2511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r Verbinder 233">
              <a:extLst>
                <a:ext uri="{FF2B5EF4-FFF2-40B4-BE49-F238E27FC236}">
                  <a16:creationId xmlns:a16="http://schemas.microsoft.com/office/drawing/2014/main" id="{8125E0F6-B447-DEEB-7880-F3BC43F5DFD1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8F07E1AF-1CF2-76E2-D895-FA88440468D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r Verbinder 235">
              <a:extLst>
                <a:ext uri="{FF2B5EF4-FFF2-40B4-BE49-F238E27FC236}">
                  <a16:creationId xmlns:a16="http://schemas.microsoft.com/office/drawing/2014/main" id="{46CE2B33-F286-0545-565B-97C62E2B1D0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Gerader Verbinder 236">
              <a:extLst>
                <a:ext uri="{FF2B5EF4-FFF2-40B4-BE49-F238E27FC236}">
                  <a16:creationId xmlns:a16="http://schemas.microsoft.com/office/drawing/2014/main" id="{70A9803A-A1F9-40E1-6583-3EDA498982EA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41EC0B52-399F-6943-D27E-4E1DB33139A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FE37A3F8-EF66-3392-D6A6-D71420CC798C}"/>
              </a:ext>
            </a:extLst>
          </p:cNvPr>
          <p:cNvGrpSpPr/>
          <p:nvPr/>
        </p:nvGrpSpPr>
        <p:grpSpPr>
          <a:xfrm>
            <a:off x="8086747" y="656138"/>
            <a:ext cx="502445" cy="512127"/>
            <a:chOff x="1559719" y="2843791"/>
            <a:chExt cx="502445" cy="512127"/>
          </a:xfrm>
        </p:grpSpPr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5A012E57-DFCF-EA22-B5A1-BA6E07991F3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86BABD1-232B-72D3-87E6-453CFD99A1B1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3AD68B3B-2628-41BA-BC64-A1B9F380CB5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1253D6F5-5F59-E963-4342-A43B109AB2B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ECB7623E-1941-4F0A-1DAD-45EE5EB85E30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276AFC03-452E-374F-6289-0A1B7F66213C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uppieren 245">
            <a:extLst>
              <a:ext uri="{FF2B5EF4-FFF2-40B4-BE49-F238E27FC236}">
                <a16:creationId xmlns:a16="http://schemas.microsoft.com/office/drawing/2014/main" id="{CB81EB50-AFF8-C771-A264-ADC0CB28439D}"/>
              </a:ext>
            </a:extLst>
          </p:cNvPr>
          <p:cNvGrpSpPr/>
          <p:nvPr/>
        </p:nvGrpSpPr>
        <p:grpSpPr>
          <a:xfrm>
            <a:off x="9486451" y="644308"/>
            <a:ext cx="502445" cy="512127"/>
            <a:chOff x="1559719" y="2843791"/>
            <a:chExt cx="502445" cy="512127"/>
          </a:xfrm>
        </p:grpSpPr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9CB1136C-71E0-2446-3A60-12B09558583E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27155DE3-F758-AE9A-4F3C-8D95287EC0E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E917EEBE-681D-81AC-2A4C-31B7C3079D5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6062DBF0-50D1-2CB6-51B3-42DDB92483B3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92653F95-1A69-7820-A7AD-97DFBCD7705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DCB5DB03-C9E9-ABF7-6E5D-E837F0B4D81F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uppieren 252">
            <a:extLst>
              <a:ext uri="{FF2B5EF4-FFF2-40B4-BE49-F238E27FC236}">
                <a16:creationId xmlns:a16="http://schemas.microsoft.com/office/drawing/2014/main" id="{D70E4F53-F3F1-3BE5-5253-0B6B8D749A5C}"/>
              </a:ext>
            </a:extLst>
          </p:cNvPr>
          <p:cNvGrpSpPr/>
          <p:nvPr/>
        </p:nvGrpSpPr>
        <p:grpSpPr>
          <a:xfrm>
            <a:off x="8420233" y="2834295"/>
            <a:ext cx="502445" cy="512127"/>
            <a:chOff x="1559719" y="2843791"/>
            <a:chExt cx="502445" cy="512127"/>
          </a:xfrm>
        </p:grpSpPr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F1528C07-04A2-9625-3739-A95AC1917CE2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16A9F93B-CF7B-13C5-616B-CD3B178E2A73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E33DD0A6-E0BF-08A6-C1D2-4A31AEB0F34B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r Verbinder 256">
              <a:extLst>
                <a:ext uri="{FF2B5EF4-FFF2-40B4-BE49-F238E27FC236}">
                  <a16:creationId xmlns:a16="http://schemas.microsoft.com/office/drawing/2014/main" id="{955E9565-326A-6BE2-351F-6537C905ECC8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r Verbinder 257">
              <a:extLst>
                <a:ext uri="{FF2B5EF4-FFF2-40B4-BE49-F238E27FC236}">
                  <a16:creationId xmlns:a16="http://schemas.microsoft.com/office/drawing/2014/main" id="{03E1BC09-F986-9FE9-A75F-2ECF8EECD71A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r Verbinder 258">
              <a:extLst>
                <a:ext uri="{FF2B5EF4-FFF2-40B4-BE49-F238E27FC236}">
                  <a16:creationId xmlns:a16="http://schemas.microsoft.com/office/drawing/2014/main" id="{AAE11D60-D82E-E90A-BC3C-A88A018ACEEA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Gruppieren 259">
            <a:extLst>
              <a:ext uri="{FF2B5EF4-FFF2-40B4-BE49-F238E27FC236}">
                <a16:creationId xmlns:a16="http://schemas.microsoft.com/office/drawing/2014/main" id="{34B6F2EB-B87F-0697-3A4C-62C385F0D001}"/>
              </a:ext>
            </a:extLst>
          </p:cNvPr>
          <p:cNvGrpSpPr/>
          <p:nvPr/>
        </p:nvGrpSpPr>
        <p:grpSpPr>
          <a:xfrm>
            <a:off x="9631562" y="2823051"/>
            <a:ext cx="502445" cy="512127"/>
            <a:chOff x="1559719" y="2843791"/>
            <a:chExt cx="502445" cy="512127"/>
          </a:xfrm>
        </p:grpSpPr>
        <p:cxnSp>
          <p:nvCxnSpPr>
            <p:cNvPr id="261" name="Gerader Verbinder 260">
              <a:extLst>
                <a:ext uri="{FF2B5EF4-FFF2-40B4-BE49-F238E27FC236}">
                  <a16:creationId xmlns:a16="http://schemas.microsoft.com/office/drawing/2014/main" id="{6BEEDB87-8795-513A-48F0-50A56610E1D0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843791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r Verbinder 261">
              <a:extLst>
                <a:ext uri="{FF2B5EF4-FFF2-40B4-BE49-F238E27FC236}">
                  <a16:creationId xmlns:a16="http://schemas.microsoft.com/office/drawing/2014/main" id="{8A7FEDC9-F237-78DD-73C9-97E8AEABD5D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2945846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F97686C1-BE35-9D5C-EB35-D6E9367BF524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9" y="3043815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r Verbinder 263">
              <a:extLst>
                <a:ext uri="{FF2B5EF4-FFF2-40B4-BE49-F238E27FC236}">
                  <a16:creationId xmlns:a16="http://schemas.microsoft.com/office/drawing/2014/main" id="{3E69BFA3-FE52-EE5B-9EEB-61AFE9B2CD01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1" y="314706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r Verbinder 264">
              <a:extLst>
                <a:ext uri="{FF2B5EF4-FFF2-40B4-BE49-F238E27FC236}">
                  <a16:creationId xmlns:a16="http://schemas.microsoft.com/office/drawing/2014/main" id="{A009C669-BF51-45A1-1572-FCE5F267B5E5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253307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64E95266-7DE0-8E7C-433A-A0C2E5496871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20" y="3355918"/>
              <a:ext cx="502443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B274C883-6606-067D-AB05-BBC5121021E7}"/>
              </a:ext>
            </a:extLst>
          </p:cNvPr>
          <p:cNvSpPr/>
          <p:nvPr/>
        </p:nvSpPr>
        <p:spPr>
          <a:xfrm>
            <a:off x="1013283" y="1108058"/>
            <a:ext cx="670034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F6FF67E-4C1E-9992-F4C5-E5F1B9D3BA6F}"/>
              </a:ext>
            </a:extLst>
          </p:cNvPr>
          <p:cNvSpPr/>
          <p:nvPr/>
        </p:nvSpPr>
        <p:spPr>
          <a:xfrm>
            <a:off x="3262563" y="1090031"/>
            <a:ext cx="670034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68E5FB5-B037-C658-73A3-88FB0F4B16C7}"/>
              </a:ext>
            </a:extLst>
          </p:cNvPr>
          <p:cNvSpPr/>
          <p:nvPr/>
        </p:nvSpPr>
        <p:spPr>
          <a:xfrm>
            <a:off x="6453466" y="1106904"/>
            <a:ext cx="766371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9F8C7D2-D517-3235-DF49-FC6E7D8A9CB1}"/>
              </a:ext>
            </a:extLst>
          </p:cNvPr>
          <p:cNvSpPr/>
          <p:nvPr/>
        </p:nvSpPr>
        <p:spPr>
          <a:xfrm>
            <a:off x="8673044" y="1098246"/>
            <a:ext cx="766371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F90D6CC-9852-3CFD-ED68-08C73EA66D13}"/>
              </a:ext>
            </a:extLst>
          </p:cNvPr>
          <p:cNvSpPr/>
          <p:nvPr/>
        </p:nvSpPr>
        <p:spPr>
          <a:xfrm>
            <a:off x="3375740" y="3295777"/>
            <a:ext cx="670034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6DE690BB-F64A-65B9-9EC6-38C540E8C50F}"/>
              </a:ext>
            </a:extLst>
          </p:cNvPr>
          <p:cNvSpPr/>
          <p:nvPr/>
        </p:nvSpPr>
        <p:spPr>
          <a:xfrm>
            <a:off x="918589" y="3295777"/>
            <a:ext cx="670034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5833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9E498E91-063B-56E0-E2F7-F3D4EC54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r="26273"/>
          <a:stretch/>
        </p:blipFill>
        <p:spPr>
          <a:xfrm>
            <a:off x="0" y="0"/>
            <a:ext cx="5562600" cy="6851964"/>
          </a:xfrm>
        </p:spPr>
      </p:pic>
      <p:pic>
        <p:nvPicPr>
          <p:cNvPr id="8" name="Grafik 7" descr="Ein Bild, das Elektronisches Bauteil, Elektronik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B5D341A1-F33D-3CC8-C99F-96351A09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1" r="17777"/>
          <a:stretch/>
        </p:blipFill>
        <p:spPr>
          <a:xfrm>
            <a:off x="5693806" y="0"/>
            <a:ext cx="5334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859013-CE6B-35DF-ECA3-FF3F872B9FD4}"/>
              </a:ext>
            </a:extLst>
          </p:cNvPr>
          <p:cNvSpPr txBox="1"/>
          <p:nvPr/>
        </p:nvSpPr>
        <p:spPr>
          <a:xfrm>
            <a:off x="2926080" y="5526066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mm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366BD6-EA2D-9531-EF97-2B294499D8C7}"/>
              </a:ext>
            </a:extLst>
          </p:cNvPr>
          <p:cNvSpPr txBox="1"/>
          <p:nvPr/>
        </p:nvSpPr>
        <p:spPr>
          <a:xfrm rot="5244338">
            <a:off x="4280323" y="2938680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mm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9F044DEB-ACFF-A93B-0286-386E406DCC4E}"/>
              </a:ext>
            </a:extLst>
          </p:cNvPr>
          <p:cNvSpPr/>
          <p:nvPr/>
        </p:nvSpPr>
        <p:spPr>
          <a:xfrm>
            <a:off x="2049780" y="1059180"/>
            <a:ext cx="3108960" cy="4556760"/>
          </a:xfrm>
          <a:custGeom>
            <a:avLst/>
            <a:gdLst>
              <a:gd name="connsiteX0" fmla="*/ 0 w 3108960"/>
              <a:gd name="connsiteY0" fmla="*/ 30480 h 4556760"/>
              <a:gd name="connsiteX1" fmla="*/ 38100 w 3108960"/>
              <a:gd name="connsiteY1" fmla="*/ 4556760 h 4556760"/>
              <a:gd name="connsiteX2" fmla="*/ 3108960 w 3108960"/>
              <a:gd name="connsiteY2" fmla="*/ 4518660 h 4556760"/>
              <a:gd name="connsiteX3" fmla="*/ 2903220 w 3108960"/>
              <a:gd name="connsiteY3" fmla="*/ 0 h 4556760"/>
              <a:gd name="connsiteX4" fmla="*/ 0 w 3108960"/>
              <a:gd name="connsiteY4" fmla="*/ 30480 h 455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960" h="4556760">
                <a:moveTo>
                  <a:pt x="0" y="30480"/>
                </a:moveTo>
                <a:lnTo>
                  <a:pt x="38100" y="4556760"/>
                </a:lnTo>
                <a:lnTo>
                  <a:pt x="3108960" y="4518660"/>
                </a:lnTo>
                <a:lnTo>
                  <a:pt x="2903220" y="0"/>
                </a:lnTo>
                <a:lnTo>
                  <a:pt x="0" y="3048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80B91D3-9353-D68C-891B-217860C74082}"/>
              </a:ext>
            </a:extLst>
          </p:cNvPr>
          <p:cNvSpPr/>
          <p:nvPr/>
        </p:nvSpPr>
        <p:spPr>
          <a:xfrm>
            <a:off x="6019800" y="998220"/>
            <a:ext cx="3017520" cy="4549140"/>
          </a:xfrm>
          <a:custGeom>
            <a:avLst/>
            <a:gdLst>
              <a:gd name="connsiteX0" fmla="*/ 3017520 w 3017520"/>
              <a:gd name="connsiteY0" fmla="*/ 0 h 4549140"/>
              <a:gd name="connsiteX1" fmla="*/ 3002280 w 3017520"/>
              <a:gd name="connsiteY1" fmla="*/ 4549140 h 4549140"/>
              <a:gd name="connsiteX2" fmla="*/ 0 w 3017520"/>
              <a:gd name="connsiteY2" fmla="*/ 4541520 h 4549140"/>
              <a:gd name="connsiteX3" fmla="*/ 137160 w 3017520"/>
              <a:gd name="connsiteY3" fmla="*/ 15240 h 4549140"/>
              <a:gd name="connsiteX4" fmla="*/ 3017520 w 3017520"/>
              <a:gd name="connsiteY4" fmla="*/ 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0" h="4549140">
                <a:moveTo>
                  <a:pt x="3017520" y="0"/>
                </a:moveTo>
                <a:lnTo>
                  <a:pt x="3002280" y="4549140"/>
                </a:lnTo>
                <a:lnTo>
                  <a:pt x="0" y="4541520"/>
                </a:lnTo>
                <a:lnTo>
                  <a:pt x="137160" y="15240"/>
                </a:lnTo>
                <a:lnTo>
                  <a:pt x="3017520" y="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76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2D1090FF-526B-2D2E-6C6A-D5226D826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44598" r="28206" b="1098"/>
          <a:stretch/>
        </p:blipFill>
        <p:spPr>
          <a:xfrm>
            <a:off x="5537877" y="150965"/>
            <a:ext cx="5250721" cy="2043396"/>
          </a:xfrm>
          <a:prstGeom prst="rect">
            <a:avLst/>
          </a:prstGeom>
        </p:spPr>
      </p:pic>
      <p:pic>
        <p:nvPicPr>
          <p:cNvPr id="15" name="Grafik 14" descr="Ein Bild, das Farbigkeit, Diagramm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15C147CF-E240-769F-E43F-F40B5969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44493" r="28263" b="1290"/>
          <a:stretch/>
        </p:blipFill>
        <p:spPr>
          <a:xfrm>
            <a:off x="111270" y="150965"/>
            <a:ext cx="5259948" cy="204698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8DF7E34-B7C5-66F0-0368-3D6FCD16FDE8}"/>
              </a:ext>
            </a:extLst>
          </p:cNvPr>
          <p:cNvSpPr txBox="1"/>
          <p:nvPr/>
        </p:nvSpPr>
        <p:spPr>
          <a:xfrm>
            <a:off x="111271" y="2197952"/>
            <a:ext cx="525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Pos. Coupling DC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BC9A76-CABD-FD7A-C080-5B738F8620AF}"/>
              </a:ext>
            </a:extLst>
          </p:cNvPr>
          <p:cNvSpPr txBox="1"/>
          <p:nvPr/>
        </p:nvSpPr>
        <p:spPr>
          <a:xfrm>
            <a:off x="5537877" y="2181242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Pos. Coupling Fundamental</a:t>
            </a:r>
          </a:p>
        </p:txBody>
      </p:sp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CF8651AB-79FA-726D-E706-AB9A4E786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658653"/>
              </p:ext>
            </p:extLst>
          </p:nvPr>
        </p:nvGraphicFramePr>
        <p:xfrm>
          <a:off x="-812777" y="5868550"/>
          <a:ext cx="112088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070">
                  <a:extLst>
                    <a:ext uri="{9D8B030D-6E8A-4147-A177-3AD203B41FA5}">
                      <a16:colId xmlns:a16="http://schemas.microsoft.com/office/drawing/2014/main" val="2674426793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57266154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6116695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68585121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35168176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656942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68480185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68317209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9862332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580858874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59720998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17417724"/>
                    </a:ext>
                  </a:extLst>
                </a:gridCol>
              </a:tblGrid>
              <a:tr h="163560"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3385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8978587"/>
                  </a:ext>
                </a:extLst>
              </a:tr>
            </a:tbl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E822A487-BA01-F699-9D79-512B34BFEAC6}"/>
              </a:ext>
            </a:extLst>
          </p:cNvPr>
          <p:cNvSpPr/>
          <p:nvPr/>
        </p:nvSpPr>
        <p:spPr>
          <a:xfrm>
            <a:off x="111270" y="5544466"/>
            <a:ext cx="9360746" cy="350972"/>
          </a:xfrm>
          <a:prstGeom prst="rect">
            <a:avLst/>
          </a:prstGeom>
          <a:gradFill>
            <a:gsLst>
              <a:gs pos="50000">
                <a:srgbClr val="FFF201"/>
              </a:gs>
              <a:gs pos="85000">
                <a:srgbClr val="FF4593"/>
              </a:gs>
              <a:gs pos="70000">
                <a:srgbClr val="FF9433"/>
              </a:gs>
              <a:gs pos="60000">
                <a:srgbClr val="FFC210"/>
              </a:gs>
              <a:gs pos="40000">
                <a:srgbClr val="D9FF06"/>
              </a:gs>
              <a:gs pos="20000">
                <a:srgbClr val="7BFF4C"/>
              </a:gs>
              <a:gs pos="10000">
                <a:srgbClr val="45FF93"/>
              </a:gs>
              <a:gs pos="30000">
                <a:srgbClr val="ABFF1F"/>
              </a:gs>
              <a:gs pos="0">
                <a:srgbClr val="00FFFF"/>
              </a:gs>
              <a:gs pos="95000">
                <a:srgbClr val="FF0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BA96A5F-9AEE-64E6-F17F-30004DDC6512}"/>
              </a:ext>
            </a:extLst>
          </p:cNvPr>
          <p:cNvSpPr txBox="1"/>
          <p:nvPr/>
        </p:nvSpPr>
        <p:spPr>
          <a:xfrm>
            <a:off x="9840642" y="6036712"/>
            <a:ext cx="1091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B[</a:t>
            </a:r>
            <a:r>
              <a:rPr lang="de-DE" sz="25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mT</a:t>
            </a:r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Inhaltsplatzhalter 5" descr="Ein Bild, das Text, Diagramm,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2B3682B1-6D75-3E46-FF6F-DDF6CE680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 t="44503" r="27931" b="932"/>
          <a:stretch/>
        </p:blipFill>
        <p:spPr>
          <a:xfrm>
            <a:off x="113724" y="2814798"/>
            <a:ext cx="5250721" cy="2046987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885D4A-D367-A08C-9751-F25408B3C83D}"/>
              </a:ext>
            </a:extLst>
          </p:cNvPr>
          <p:cNvSpPr txBox="1"/>
          <p:nvPr/>
        </p:nvSpPr>
        <p:spPr>
          <a:xfrm>
            <a:off x="104497" y="4861785"/>
            <a:ext cx="5259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Neg. Coupling DC</a:t>
            </a:r>
          </a:p>
        </p:txBody>
      </p:sp>
      <p:pic>
        <p:nvPicPr>
          <p:cNvPr id="7" name="Grafik 6" descr="Ein Bild, das Farbigkei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C0449C43-60F1-D56B-9029-03EDA0BC2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45065" r="28379" b="1423"/>
          <a:stretch/>
        </p:blipFill>
        <p:spPr>
          <a:xfrm>
            <a:off x="5531104" y="2811498"/>
            <a:ext cx="5250721" cy="20318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9025720-37D1-D71C-0A19-5931080B74B5}"/>
              </a:ext>
            </a:extLst>
          </p:cNvPr>
          <p:cNvSpPr txBox="1"/>
          <p:nvPr/>
        </p:nvSpPr>
        <p:spPr>
          <a:xfrm>
            <a:off x="5531104" y="4841775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Neg. Coupling Fundamental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42DDC2-2EC5-8F05-8FF5-CD3A28C3AB83}"/>
              </a:ext>
            </a:extLst>
          </p:cNvPr>
          <p:cNvSpPr/>
          <p:nvPr/>
        </p:nvSpPr>
        <p:spPr>
          <a:xfrm>
            <a:off x="9472016" y="5544466"/>
            <a:ext cx="1316582" cy="350972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D56633D-5A34-1003-833B-CA2BF1E4BDDC}"/>
              </a:ext>
            </a:extLst>
          </p:cNvPr>
          <p:cNvGrpSpPr/>
          <p:nvPr/>
        </p:nvGrpSpPr>
        <p:grpSpPr>
          <a:xfrm flipH="1">
            <a:off x="9547312" y="5330165"/>
            <a:ext cx="468902" cy="782838"/>
            <a:chOff x="9547312" y="5330165"/>
            <a:chExt cx="468902" cy="782838"/>
          </a:xfrm>
        </p:grpSpPr>
        <p:sp>
          <p:nvSpPr>
            <p:cNvPr id="10" name="Parallelogramm 9">
              <a:extLst>
                <a:ext uri="{FF2B5EF4-FFF2-40B4-BE49-F238E27FC236}">
                  <a16:creationId xmlns:a16="http://schemas.microsoft.com/office/drawing/2014/main" id="{FA279E3B-43D5-E995-11CA-8C40F264DFCF}"/>
                </a:ext>
              </a:extLst>
            </p:cNvPr>
            <p:cNvSpPr/>
            <p:nvPr/>
          </p:nvSpPr>
          <p:spPr>
            <a:xfrm flipH="1">
              <a:off x="9639903" y="5408273"/>
              <a:ext cx="277245" cy="623303"/>
            </a:xfrm>
            <a:prstGeom prst="parallelogram">
              <a:avLst>
                <a:gd name="adj" fmla="val 5997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C5AE04-41C6-C7D4-88FC-5907BA67620D}"/>
                </a:ext>
              </a:extLst>
            </p:cNvPr>
            <p:cNvSpPr/>
            <p:nvPr/>
          </p:nvSpPr>
          <p:spPr>
            <a:xfrm>
              <a:off x="9547312" y="5330165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29F03EF-1748-E849-D024-189477E30DB6}"/>
                </a:ext>
              </a:extLst>
            </p:cNvPr>
            <p:cNvSpPr/>
            <p:nvPr/>
          </p:nvSpPr>
          <p:spPr>
            <a:xfrm>
              <a:off x="9738968" y="6008228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22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A7F573B-5D58-6D4A-CAE6-F3DF817EE3FE}"/>
              </a:ext>
            </a:extLst>
          </p:cNvPr>
          <p:cNvGrpSpPr/>
          <p:nvPr/>
        </p:nvGrpSpPr>
        <p:grpSpPr>
          <a:xfrm>
            <a:off x="2483184" y="-37044"/>
            <a:ext cx="8865352" cy="1190204"/>
            <a:chOff x="3138510" y="2672645"/>
            <a:chExt cx="8865352" cy="1190204"/>
          </a:xfrm>
        </p:grpSpPr>
        <p:pic>
          <p:nvPicPr>
            <p:cNvPr id="8" name="Graphic 23">
              <a:extLst>
                <a:ext uri="{FF2B5EF4-FFF2-40B4-BE49-F238E27FC236}">
                  <a16:creationId xmlns:a16="http://schemas.microsoft.com/office/drawing/2014/main" id="{EE305270-615B-9F13-EA6B-C642DD2B9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8510" y="2672645"/>
              <a:ext cx="8865352" cy="1190204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BB64A9C-DAE0-38B6-AFC6-8B62DE70A516}"/>
                </a:ext>
              </a:extLst>
            </p:cNvPr>
            <p:cNvSpPr/>
            <p:nvPr/>
          </p:nvSpPr>
          <p:spPr>
            <a:xfrm>
              <a:off x="5335781" y="2690449"/>
              <a:ext cx="6668081" cy="1109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A632AA8-8BBF-B4B9-2D8E-09F1DDC87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86" y="343549"/>
            <a:ext cx="1905958" cy="946496"/>
          </a:xfrm>
          <a:prstGeom prst="rect">
            <a:avLst/>
          </a:prstGeom>
        </p:spPr>
      </p:pic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8BAE12E-7D0A-091E-FC4F-513C04117D8E}"/>
              </a:ext>
            </a:extLst>
          </p:cNvPr>
          <p:cNvSpPr/>
          <p:nvPr/>
        </p:nvSpPr>
        <p:spPr>
          <a:xfrm>
            <a:off x="229354" y="341886"/>
            <a:ext cx="1575352" cy="470519"/>
          </a:xfrm>
          <a:custGeom>
            <a:avLst/>
            <a:gdLst>
              <a:gd name="connsiteX0" fmla="*/ 0 w 1575352"/>
              <a:gd name="connsiteY0" fmla="*/ 296585 h 470519"/>
              <a:gd name="connsiteX1" fmla="*/ 303144 w 1575352"/>
              <a:gd name="connsiteY1" fmla="*/ 8350 h 470519"/>
              <a:gd name="connsiteX2" fmla="*/ 1192696 w 1575352"/>
              <a:gd name="connsiteY2" fmla="*/ 112711 h 470519"/>
              <a:gd name="connsiteX3" fmla="*/ 1575352 w 1575352"/>
              <a:gd name="connsiteY3" fmla="*/ 470519 h 47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352" h="470519">
                <a:moveTo>
                  <a:pt x="0" y="296585"/>
                </a:moveTo>
                <a:cubicBezTo>
                  <a:pt x="52180" y="167790"/>
                  <a:pt x="104361" y="38996"/>
                  <a:pt x="303144" y="8350"/>
                </a:cubicBezTo>
                <a:cubicBezTo>
                  <a:pt x="501927" y="-22296"/>
                  <a:pt x="980661" y="35683"/>
                  <a:pt x="1192696" y="112711"/>
                </a:cubicBezTo>
                <a:cubicBezTo>
                  <a:pt x="1404731" y="189739"/>
                  <a:pt x="1490041" y="330129"/>
                  <a:pt x="1575352" y="470519"/>
                </a:cubicBezTo>
              </a:path>
            </a:pathLst>
          </a:cu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CB35E04-4302-B8D8-A16B-65C378D066A0}"/>
              </a:ext>
            </a:extLst>
          </p:cNvPr>
          <p:cNvSpPr/>
          <p:nvPr/>
        </p:nvSpPr>
        <p:spPr>
          <a:xfrm>
            <a:off x="244263" y="991310"/>
            <a:ext cx="1570382" cy="318921"/>
          </a:xfrm>
          <a:custGeom>
            <a:avLst/>
            <a:gdLst>
              <a:gd name="connsiteX0" fmla="*/ 0 w 1570382"/>
              <a:gd name="connsiteY0" fmla="*/ 173934 h 318921"/>
              <a:gd name="connsiteX1" fmla="*/ 790161 w 1570382"/>
              <a:gd name="connsiteY1" fmla="*/ 313082 h 318921"/>
              <a:gd name="connsiteX2" fmla="*/ 1570382 w 1570382"/>
              <a:gd name="connsiteY2" fmla="*/ 0 h 31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382" h="318921">
                <a:moveTo>
                  <a:pt x="0" y="173934"/>
                </a:moveTo>
                <a:cubicBezTo>
                  <a:pt x="264215" y="258002"/>
                  <a:pt x="528431" y="342071"/>
                  <a:pt x="790161" y="313082"/>
                </a:cubicBezTo>
                <a:cubicBezTo>
                  <a:pt x="1051891" y="284093"/>
                  <a:pt x="1311136" y="142046"/>
                  <a:pt x="1570382" y="0"/>
                </a:cubicBezTo>
              </a:path>
            </a:pathLst>
          </a:cu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feld 8">
            <a:extLst>
              <a:ext uri="{FF2B5EF4-FFF2-40B4-BE49-F238E27FC236}">
                <a16:creationId xmlns:a16="http://schemas.microsoft.com/office/drawing/2014/main" id="{EAA899EA-31DE-DB69-35CC-BA9D6CE4B9CB}"/>
              </a:ext>
            </a:extLst>
          </p:cNvPr>
          <p:cNvSpPr txBox="1"/>
          <p:nvPr/>
        </p:nvSpPr>
        <p:spPr>
          <a:xfrm>
            <a:off x="1426735" y="269368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feld 8">
            <a:extLst>
              <a:ext uri="{FF2B5EF4-FFF2-40B4-BE49-F238E27FC236}">
                <a16:creationId xmlns:a16="http://schemas.microsoft.com/office/drawing/2014/main" id="{82EC0255-0948-C165-C475-8477BE90421A}"/>
              </a:ext>
            </a:extLst>
          </p:cNvPr>
          <p:cNvSpPr txBox="1"/>
          <p:nvPr/>
        </p:nvSpPr>
        <p:spPr>
          <a:xfrm>
            <a:off x="1380937" y="1072681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25">
            <a:extLst>
              <a:ext uri="{FF2B5EF4-FFF2-40B4-BE49-F238E27FC236}">
                <a16:creationId xmlns:a16="http://schemas.microsoft.com/office/drawing/2014/main" id="{238DB196-52FD-E1D3-C998-8FB85EBDD90B}"/>
              </a:ext>
            </a:extLst>
          </p:cNvPr>
          <p:cNvCxnSpPr>
            <a:cxnSpLocks/>
          </p:cNvCxnSpPr>
          <p:nvPr/>
        </p:nvCxnSpPr>
        <p:spPr>
          <a:xfrm>
            <a:off x="339197" y="727478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8">
            <a:extLst>
              <a:ext uri="{FF2B5EF4-FFF2-40B4-BE49-F238E27FC236}">
                <a16:creationId xmlns:a16="http://schemas.microsoft.com/office/drawing/2014/main" id="{43F160E3-F5EB-81CA-10BE-13A37D4703EC}"/>
              </a:ext>
            </a:extLst>
          </p:cNvPr>
          <p:cNvSpPr txBox="1"/>
          <p:nvPr/>
        </p:nvSpPr>
        <p:spPr>
          <a:xfrm>
            <a:off x="-44776" y="577146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25">
            <a:extLst>
              <a:ext uri="{FF2B5EF4-FFF2-40B4-BE49-F238E27FC236}">
                <a16:creationId xmlns:a16="http://schemas.microsoft.com/office/drawing/2014/main" id="{7E6BE357-0C8C-D4F8-D7FF-482B3665823F}"/>
              </a:ext>
            </a:extLst>
          </p:cNvPr>
          <p:cNvCxnSpPr>
            <a:cxnSpLocks/>
          </p:cNvCxnSpPr>
          <p:nvPr/>
        </p:nvCxnSpPr>
        <p:spPr>
          <a:xfrm>
            <a:off x="331433" y="1074193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8">
            <a:extLst>
              <a:ext uri="{FF2B5EF4-FFF2-40B4-BE49-F238E27FC236}">
                <a16:creationId xmlns:a16="http://schemas.microsoft.com/office/drawing/2014/main" id="{DCE8C7E1-350F-84E2-FC44-966FE05033FA}"/>
              </a:ext>
            </a:extLst>
          </p:cNvPr>
          <p:cNvSpPr txBox="1"/>
          <p:nvPr/>
        </p:nvSpPr>
        <p:spPr>
          <a:xfrm>
            <a:off x="-38665" y="913487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FCB15C5C-8A66-F79E-0A42-D05414BED3B0}"/>
              </a:ext>
            </a:extLst>
          </p:cNvPr>
          <p:cNvSpPr/>
          <p:nvPr/>
        </p:nvSpPr>
        <p:spPr>
          <a:xfrm rot="526914">
            <a:off x="2403521" y="575731"/>
            <a:ext cx="57742" cy="670560"/>
          </a:xfrm>
          <a:custGeom>
            <a:avLst/>
            <a:gdLst>
              <a:gd name="connsiteX0" fmla="*/ 142333 w 142333"/>
              <a:gd name="connsiteY0" fmla="*/ 0 h 670560"/>
              <a:gd name="connsiteX1" fmla="*/ 93 w 142333"/>
              <a:gd name="connsiteY1" fmla="*/ 311573 h 670560"/>
              <a:gd name="connsiteX2" fmla="*/ 122013 w 142333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33" h="670560">
                <a:moveTo>
                  <a:pt x="142333" y="0"/>
                </a:moveTo>
                <a:cubicBezTo>
                  <a:pt x="72906" y="99906"/>
                  <a:pt x="3480" y="199813"/>
                  <a:pt x="93" y="311573"/>
                </a:cubicBezTo>
                <a:cubicBezTo>
                  <a:pt x="-3294" y="423333"/>
                  <a:pt x="85888" y="585893"/>
                  <a:pt x="122013" y="670560"/>
                </a:cubicBezTo>
              </a:path>
            </a:pathLst>
          </a:custGeom>
          <a:noFill/>
          <a:ln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247E760-B6F0-09CE-13D8-2B58D882988F}"/>
              </a:ext>
            </a:extLst>
          </p:cNvPr>
          <p:cNvCxnSpPr/>
          <p:nvPr/>
        </p:nvCxnSpPr>
        <p:spPr>
          <a:xfrm>
            <a:off x="2539205" y="894080"/>
            <a:ext cx="0" cy="352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AC36F658-1888-0CF6-B25C-E652F13664C1}"/>
              </a:ext>
            </a:extLst>
          </p:cNvPr>
          <p:cNvCxnSpPr/>
          <p:nvPr/>
        </p:nvCxnSpPr>
        <p:spPr>
          <a:xfrm>
            <a:off x="3384884" y="1322969"/>
            <a:ext cx="0" cy="189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58B53ED-0139-DF54-7846-8011CCFF5E15}"/>
              </a:ext>
            </a:extLst>
          </p:cNvPr>
          <p:cNvCxnSpPr>
            <a:cxnSpLocks/>
          </p:cNvCxnSpPr>
          <p:nvPr/>
        </p:nvCxnSpPr>
        <p:spPr>
          <a:xfrm>
            <a:off x="3281527" y="1512147"/>
            <a:ext cx="206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7D3A087-8F0E-E897-8664-26F1BD531A03}"/>
              </a:ext>
            </a:extLst>
          </p:cNvPr>
          <p:cNvCxnSpPr>
            <a:cxnSpLocks/>
          </p:cNvCxnSpPr>
          <p:nvPr/>
        </p:nvCxnSpPr>
        <p:spPr>
          <a:xfrm>
            <a:off x="3316516" y="1559772"/>
            <a:ext cx="1425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4AB382B-892B-ED80-5D43-1FA3804C05EC}"/>
              </a:ext>
            </a:extLst>
          </p:cNvPr>
          <p:cNvCxnSpPr>
            <a:cxnSpLocks/>
          </p:cNvCxnSpPr>
          <p:nvPr/>
        </p:nvCxnSpPr>
        <p:spPr>
          <a:xfrm>
            <a:off x="3346103" y="1602634"/>
            <a:ext cx="748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5F94F6D-AEF7-3606-1B60-225249CC6190}"/>
              </a:ext>
            </a:extLst>
          </p:cNvPr>
          <p:cNvCxnSpPr>
            <a:cxnSpLocks/>
          </p:cNvCxnSpPr>
          <p:nvPr/>
        </p:nvCxnSpPr>
        <p:spPr>
          <a:xfrm>
            <a:off x="4545805" y="745041"/>
            <a:ext cx="0" cy="501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6D76B29-259B-D14E-2D2B-79699A5E9140}"/>
              </a:ext>
            </a:extLst>
          </p:cNvPr>
          <p:cNvCxnSpPr>
            <a:cxnSpLocks/>
          </p:cNvCxnSpPr>
          <p:nvPr/>
        </p:nvCxnSpPr>
        <p:spPr>
          <a:xfrm>
            <a:off x="2539205" y="1322969"/>
            <a:ext cx="2006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97C89EF8-9135-3B6E-4033-60B570AA1242}"/>
              </a:ext>
            </a:extLst>
          </p:cNvPr>
          <p:cNvSpPr/>
          <p:nvPr/>
        </p:nvSpPr>
        <p:spPr>
          <a:xfrm>
            <a:off x="2518186" y="1292426"/>
            <a:ext cx="54000" cy="54000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rgbClr val="C0C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3993B0E-B7CA-EEC6-E464-FF49A5153953}"/>
              </a:ext>
            </a:extLst>
          </p:cNvPr>
          <p:cNvSpPr/>
          <p:nvPr/>
        </p:nvSpPr>
        <p:spPr>
          <a:xfrm>
            <a:off x="4518805" y="1292426"/>
            <a:ext cx="54000" cy="54000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rgbClr val="C0C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feld 8">
            <a:extLst>
              <a:ext uri="{FF2B5EF4-FFF2-40B4-BE49-F238E27FC236}">
                <a16:creationId xmlns:a16="http://schemas.microsoft.com/office/drawing/2014/main" id="{31C31C6B-5F00-ADB7-DD80-C6889DF6BBA1}"/>
              </a:ext>
            </a:extLst>
          </p:cNvPr>
          <p:cNvSpPr txBox="1"/>
          <p:nvPr/>
        </p:nvSpPr>
        <p:spPr>
          <a:xfrm>
            <a:off x="2147507" y="697214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8">
            <a:extLst>
              <a:ext uri="{FF2B5EF4-FFF2-40B4-BE49-F238E27FC236}">
                <a16:creationId xmlns:a16="http://schemas.microsoft.com/office/drawing/2014/main" id="{39297B90-4D8E-3B83-E983-4AB63C1BF26B}"/>
              </a:ext>
            </a:extLst>
          </p:cNvPr>
          <p:cNvSpPr txBox="1"/>
          <p:nvPr/>
        </p:nvSpPr>
        <p:spPr>
          <a:xfrm>
            <a:off x="2486777" y="868747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feld 8">
            <a:extLst>
              <a:ext uri="{FF2B5EF4-FFF2-40B4-BE49-F238E27FC236}">
                <a16:creationId xmlns:a16="http://schemas.microsoft.com/office/drawing/2014/main" id="{1BC45A2C-4704-8744-E83D-2D4DA00C9239}"/>
              </a:ext>
            </a:extLst>
          </p:cNvPr>
          <p:cNvSpPr txBox="1"/>
          <p:nvPr/>
        </p:nvSpPr>
        <p:spPr>
          <a:xfrm>
            <a:off x="4509803" y="786083"/>
            <a:ext cx="5332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5E2EB37-5F3F-10B4-6311-3DB03E3CA697}"/>
              </a:ext>
            </a:extLst>
          </p:cNvPr>
          <p:cNvCxnSpPr>
            <a:cxnSpLocks/>
          </p:cNvCxnSpPr>
          <p:nvPr/>
        </p:nvCxnSpPr>
        <p:spPr>
          <a:xfrm>
            <a:off x="3667917" y="851102"/>
            <a:ext cx="0" cy="4413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feld 8">
            <a:extLst>
              <a:ext uri="{FF2B5EF4-FFF2-40B4-BE49-F238E27FC236}">
                <a16:creationId xmlns:a16="http://schemas.microsoft.com/office/drawing/2014/main" id="{39061103-F2C6-3929-8EB7-351204A2783E}"/>
              </a:ext>
            </a:extLst>
          </p:cNvPr>
          <p:cNvSpPr txBox="1"/>
          <p:nvPr/>
        </p:nvSpPr>
        <p:spPr>
          <a:xfrm>
            <a:off x="3635656" y="757648"/>
            <a:ext cx="850843" cy="4514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4FCFAEEC-1F27-FDAC-3D9E-BA60A16BFA6F}"/>
              </a:ext>
            </a:extLst>
          </p:cNvPr>
          <p:cNvCxnSpPr>
            <a:cxnSpLocks/>
          </p:cNvCxnSpPr>
          <p:nvPr/>
        </p:nvCxnSpPr>
        <p:spPr>
          <a:xfrm>
            <a:off x="3730624" y="1041687"/>
            <a:ext cx="385538" cy="447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feld 8">
            <a:extLst>
              <a:ext uri="{FF2B5EF4-FFF2-40B4-BE49-F238E27FC236}">
                <a16:creationId xmlns:a16="http://schemas.microsoft.com/office/drawing/2014/main" id="{D573E6B5-121D-D373-3610-2B6EECEC652E}"/>
              </a:ext>
            </a:extLst>
          </p:cNvPr>
          <p:cNvSpPr txBox="1"/>
          <p:nvPr/>
        </p:nvSpPr>
        <p:spPr>
          <a:xfrm>
            <a:off x="3786744" y="1004991"/>
            <a:ext cx="2153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5C66BFE-5D03-BFD1-79AB-D4FC03D80452}"/>
              </a:ext>
            </a:extLst>
          </p:cNvPr>
          <p:cNvSpPr txBox="1"/>
          <p:nvPr/>
        </p:nvSpPr>
        <p:spPr>
          <a:xfrm>
            <a:off x="-49803" y="1664616"/>
            <a:ext cx="1985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de-DE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Coupled</a:t>
            </a:r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de-D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B2FB67B-1989-D727-1704-A34EB8C35562}"/>
              </a:ext>
            </a:extLst>
          </p:cNvPr>
          <p:cNvSpPr txBox="1"/>
          <p:nvPr/>
        </p:nvSpPr>
        <p:spPr>
          <a:xfrm>
            <a:off x="2201507" y="1664617"/>
            <a:ext cx="2677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Transformer Model</a:t>
            </a:r>
          </a:p>
        </p:txBody>
      </p:sp>
      <p:sp>
        <p:nvSpPr>
          <p:cNvPr id="1025" name="Rechteck 1024">
            <a:extLst>
              <a:ext uri="{FF2B5EF4-FFF2-40B4-BE49-F238E27FC236}">
                <a16:creationId xmlns:a16="http://schemas.microsoft.com/office/drawing/2014/main" id="{5071C965-C069-8088-87D2-E42B717CCA67}"/>
              </a:ext>
            </a:extLst>
          </p:cNvPr>
          <p:cNvSpPr/>
          <p:nvPr/>
        </p:nvSpPr>
        <p:spPr>
          <a:xfrm>
            <a:off x="3363050" y="1298999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0" name="Rechteck 1029">
            <a:extLst>
              <a:ext uri="{FF2B5EF4-FFF2-40B4-BE49-F238E27FC236}">
                <a16:creationId xmlns:a16="http://schemas.microsoft.com/office/drawing/2014/main" id="{C51151B1-C622-ECFE-0C22-8743CF1C757D}"/>
              </a:ext>
            </a:extLst>
          </p:cNvPr>
          <p:cNvSpPr/>
          <p:nvPr/>
        </p:nvSpPr>
        <p:spPr>
          <a:xfrm>
            <a:off x="3293433" y="238126"/>
            <a:ext cx="103356" cy="12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32" name="Gerader Verbinder 1031">
            <a:extLst>
              <a:ext uri="{FF2B5EF4-FFF2-40B4-BE49-F238E27FC236}">
                <a16:creationId xmlns:a16="http://schemas.microsoft.com/office/drawing/2014/main" id="{7BB800B6-084F-C75D-BC77-A3D4E673554C}"/>
              </a:ext>
            </a:extLst>
          </p:cNvPr>
          <p:cNvCxnSpPr>
            <a:cxnSpLocks/>
          </p:cNvCxnSpPr>
          <p:nvPr/>
        </p:nvCxnSpPr>
        <p:spPr>
          <a:xfrm flipV="1">
            <a:off x="3281527" y="294883"/>
            <a:ext cx="139429" cy="2381"/>
          </a:xfrm>
          <a:prstGeom prst="line">
            <a:avLst/>
          </a:prstGeom>
          <a:ln w="1524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9" name="Straight Arrow Connector 25">
            <a:extLst>
              <a:ext uri="{FF2B5EF4-FFF2-40B4-BE49-F238E27FC236}">
                <a16:creationId xmlns:a16="http://schemas.microsoft.com/office/drawing/2014/main" id="{695590D6-3CA3-40C2-FE4D-77120866948A}"/>
              </a:ext>
            </a:extLst>
          </p:cNvPr>
          <p:cNvCxnSpPr>
            <a:cxnSpLocks/>
          </p:cNvCxnSpPr>
          <p:nvPr/>
        </p:nvCxnSpPr>
        <p:spPr>
          <a:xfrm>
            <a:off x="3352271" y="294883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hteck 1033">
            <a:extLst>
              <a:ext uri="{FF2B5EF4-FFF2-40B4-BE49-F238E27FC236}">
                <a16:creationId xmlns:a16="http://schemas.microsoft.com/office/drawing/2014/main" id="{F99001BB-64C7-E68A-D9E6-3EDF3AD304D6}"/>
              </a:ext>
            </a:extLst>
          </p:cNvPr>
          <p:cNvSpPr/>
          <p:nvPr/>
        </p:nvSpPr>
        <p:spPr>
          <a:xfrm>
            <a:off x="4324521" y="608634"/>
            <a:ext cx="103356" cy="12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35" name="Gerader Verbinder 1034">
            <a:extLst>
              <a:ext uri="{FF2B5EF4-FFF2-40B4-BE49-F238E27FC236}">
                <a16:creationId xmlns:a16="http://schemas.microsoft.com/office/drawing/2014/main" id="{3EA68FB2-5F01-D407-C68A-D9E4E008CA41}"/>
              </a:ext>
            </a:extLst>
          </p:cNvPr>
          <p:cNvCxnSpPr>
            <a:cxnSpLocks/>
          </p:cNvCxnSpPr>
          <p:nvPr/>
        </p:nvCxnSpPr>
        <p:spPr>
          <a:xfrm flipV="1">
            <a:off x="4312615" y="665391"/>
            <a:ext cx="139429" cy="2381"/>
          </a:xfrm>
          <a:prstGeom prst="line">
            <a:avLst/>
          </a:prstGeom>
          <a:ln w="1524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6" name="Straight Arrow Connector 25">
            <a:extLst>
              <a:ext uri="{FF2B5EF4-FFF2-40B4-BE49-F238E27FC236}">
                <a16:creationId xmlns:a16="http://schemas.microsoft.com/office/drawing/2014/main" id="{237B2AEE-0DB6-FF2E-B460-F1FCE8B83D32}"/>
              </a:ext>
            </a:extLst>
          </p:cNvPr>
          <p:cNvCxnSpPr>
            <a:cxnSpLocks/>
          </p:cNvCxnSpPr>
          <p:nvPr/>
        </p:nvCxnSpPr>
        <p:spPr>
          <a:xfrm>
            <a:off x="4383359" y="665391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feld 8">
            <a:extLst>
              <a:ext uri="{FF2B5EF4-FFF2-40B4-BE49-F238E27FC236}">
                <a16:creationId xmlns:a16="http://schemas.microsoft.com/office/drawing/2014/main" id="{537F3E8D-F49A-5391-1A15-CD81EFEF53AB}"/>
              </a:ext>
            </a:extLst>
          </p:cNvPr>
          <p:cNvSpPr txBox="1"/>
          <p:nvPr/>
        </p:nvSpPr>
        <p:spPr>
          <a:xfrm>
            <a:off x="3197383" y="-25370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8" name="Textfeld 8">
            <a:extLst>
              <a:ext uri="{FF2B5EF4-FFF2-40B4-BE49-F238E27FC236}">
                <a16:creationId xmlns:a16="http://schemas.microsoft.com/office/drawing/2014/main" id="{99F92ED6-4802-007E-B7B0-EF4A30DAF98A}"/>
              </a:ext>
            </a:extLst>
          </p:cNvPr>
          <p:cNvSpPr txBox="1"/>
          <p:nvPr/>
        </p:nvSpPr>
        <p:spPr>
          <a:xfrm>
            <a:off x="4222008" y="337440"/>
            <a:ext cx="4616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  <p:bldP spid="19" grpId="0" animBg="1"/>
      <p:bldP spid="50" grpId="0" animBg="1"/>
      <p:bldP spid="51" grpId="0" animBg="1"/>
      <p:bldP spid="52" grpId="0" animBg="1"/>
      <p:bldP spid="56" grpId="0" animBg="1"/>
      <p:bldP spid="61" grpId="0" animBg="1"/>
      <p:bldP spid="1037" grpId="0"/>
      <p:bldP spid="103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Breitbild</PresentationFormat>
  <Paragraphs>33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Keil, Adrian</dc:creator>
  <cp:lastModifiedBy>Keil, Adrian</cp:lastModifiedBy>
  <cp:revision>35</cp:revision>
  <dcterms:created xsi:type="dcterms:W3CDTF">2025-09-30T09:24:34Z</dcterms:created>
  <dcterms:modified xsi:type="dcterms:W3CDTF">2025-10-17T12:56:39Z</dcterms:modified>
</cp:coreProperties>
</file>